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7" r:id="rId6"/>
    <p:sldId id="266" r:id="rId7"/>
    <p:sldId id="267" r:id="rId8"/>
    <p:sldId id="268" r:id="rId9"/>
    <p:sldId id="258" r:id="rId10"/>
    <p:sldId id="269" r:id="rId11"/>
    <p:sldId id="259" r:id="rId12"/>
    <p:sldId id="270" r:id="rId13"/>
    <p:sldId id="271" r:id="rId14"/>
    <p:sldId id="272" r:id="rId15"/>
    <p:sldId id="260" r:id="rId16"/>
    <p:sldId id="273" r:id="rId17"/>
    <p:sldId id="274" r:id="rId18"/>
    <p:sldId id="261" r:id="rId19"/>
    <p:sldId id="275" r:id="rId20"/>
    <p:sldId id="276" r:id="rId21"/>
    <p:sldId id="277" r:id="rId22"/>
    <p:sldId id="278" r:id="rId23"/>
    <p:sldId id="262" r:id="rId24"/>
    <p:sldId id="279" r:id="rId25"/>
    <p:sldId id="263" r:id="rId26"/>
    <p:sldId id="264" r:id="rId27"/>
    <p:sldId id="280" r:id="rId28"/>
    <p:sldId id="281" r:id="rId29"/>
    <p:sldId id="282" r:id="rId30"/>
    <p:sldId id="265" r:id="rId31"/>
    <p:sldId id="283" r:id="rId32"/>
    <p:sldId id="284" r:id="rId33"/>
  </p:sldIdLst>
  <p:sldSz cx="9144000" cy="5715000" type="screen16x10"/>
  <p:notesSz cx="6858000" cy="9144000"/>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71" d="100"/>
          <a:sy n="171" d="100"/>
        </p:scale>
        <p:origin x="-1272" y="-10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6135E-DA34-D64F-9545-4F3C6898BA64}" type="datetimeFigureOut">
              <a:rPr lang="en-US" smtClean="0"/>
              <a:t>1/15/23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B566C-36E0-5941-8C5B-3F044E0A3992}" type="slidenum">
              <a:rPr lang="en-US" smtClean="0"/>
              <a:t>‹#›</a:t>
            </a:fld>
            <a:endParaRPr lang="en-US"/>
          </a:p>
        </p:txBody>
      </p:sp>
    </p:spTree>
    <p:extLst>
      <p:ext uri="{BB962C8B-B14F-4D97-AF65-F5344CB8AC3E}">
        <p14:creationId xmlns:p14="http://schemas.microsoft.com/office/powerpoint/2010/main" val="512869080"/>
      </p:ext>
    </p:extLst>
  </p:cSld>
  <p:clrMap bg1="lt1" tx1="dk1" bg2="lt2" tx2="dk2" accent1="accent1" accent2="accent2" accent3="accent3" accent4="accent4" accent5="accent5" accent6="accent6" hlink="hlink" folHlink="folHlink"/>
  <p:notesStyle>
    <a:lvl1pPr marL="0" algn="l" defTabSz="356616" rtl="0" eaLnBrk="1" latinLnBrk="0" hangingPunct="1">
      <a:defRPr sz="900" kern="1200">
        <a:solidFill>
          <a:schemeClr val="tx1"/>
        </a:solidFill>
        <a:latin typeface="+mn-lt"/>
        <a:ea typeface="+mn-ea"/>
        <a:cs typeface="+mn-cs"/>
      </a:defRPr>
    </a:lvl1pPr>
    <a:lvl2pPr marL="356616" algn="l" defTabSz="356616" rtl="0" eaLnBrk="1" latinLnBrk="0" hangingPunct="1">
      <a:defRPr sz="900" kern="1200">
        <a:solidFill>
          <a:schemeClr val="tx1"/>
        </a:solidFill>
        <a:latin typeface="+mn-lt"/>
        <a:ea typeface="+mn-ea"/>
        <a:cs typeface="+mn-cs"/>
      </a:defRPr>
    </a:lvl2pPr>
    <a:lvl3pPr marL="713232" algn="l" defTabSz="356616" rtl="0" eaLnBrk="1" latinLnBrk="0" hangingPunct="1">
      <a:defRPr sz="900" kern="1200">
        <a:solidFill>
          <a:schemeClr val="tx1"/>
        </a:solidFill>
        <a:latin typeface="+mn-lt"/>
        <a:ea typeface="+mn-ea"/>
        <a:cs typeface="+mn-cs"/>
      </a:defRPr>
    </a:lvl3pPr>
    <a:lvl4pPr marL="1069848" algn="l" defTabSz="356616" rtl="0" eaLnBrk="1" latinLnBrk="0" hangingPunct="1">
      <a:defRPr sz="900" kern="1200">
        <a:solidFill>
          <a:schemeClr val="tx1"/>
        </a:solidFill>
        <a:latin typeface="+mn-lt"/>
        <a:ea typeface="+mn-ea"/>
        <a:cs typeface="+mn-cs"/>
      </a:defRPr>
    </a:lvl4pPr>
    <a:lvl5pPr marL="1426464" algn="l" defTabSz="356616" rtl="0" eaLnBrk="1" latinLnBrk="0" hangingPunct="1">
      <a:defRPr sz="900" kern="1200">
        <a:solidFill>
          <a:schemeClr val="tx1"/>
        </a:solidFill>
        <a:latin typeface="+mn-lt"/>
        <a:ea typeface="+mn-ea"/>
        <a:cs typeface="+mn-cs"/>
      </a:defRPr>
    </a:lvl5pPr>
    <a:lvl6pPr marL="1783080" algn="l" defTabSz="356616" rtl="0" eaLnBrk="1" latinLnBrk="0" hangingPunct="1">
      <a:defRPr sz="900" kern="1200">
        <a:solidFill>
          <a:schemeClr val="tx1"/>
        </a:solidFill>
        <a:latin typeface="+mn-lt"/>
        <a:ea typeface="+mn-ea"/>
        <a:cs typeface="+mn-cs"/>
      </a:defRPr>
    </a:lvl6pPr>
    <a:lvl7pPr marL="2139696" algn="l" defTabSz="356616" rtl="0" eaLnBrk="1" latinLnBrk="0" hangingPunct="1">
      <a:defRPr sz="900" kern="1200">
        <a:solidFill>
          <a:schemeClr val="tx1"/>
        </a:solidFill>
        <a:latin typeface="+mn-lt"/>
        <a:ea typeface="+mn-ea"/>
        <a:cs typeface="+mn-cs"/>
      </a:defRPr>
    </a:lvl7pPr>
    <a:lvl8pPr marL="2496312" algn="l" defTabSz="356616" rtl="0" eaLnBrk="1" latinLnBrk="0" hangingPunct="1">
      <a:defRPr sz="900" kern="1200">
        <a:solidFill>
          <a:schemeClr val="tx1"/>
        </a:solidFill>
        <a:latin typeface="+mn-lt"/>
        <a:ea typeface="+mn-ea"/>
        <a:cs typeface="+mn-cs"/>
      </a:defRPr>
    </a:lvl8pPr>
    <a:lvl9pPr marL="2852928" algn="l" defTabSz="35661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a:t>
            </a:fld>
            <a:endParaRPr lang="en-US"/>
          </a:p>
        </p:txBody>
      </p:sp>
    </p:spTree>
    <p:extLst>
      <p:ext uri="{BB962C8B-B14F-4D97-AF65-F5344CB8AC3E}">
        <p14:creationId xmlns:p14="http://schemas.microsoft.com/office/powerpoint/2010/main" val="302883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10</a:t>
            </a:fld>
            <a:endParaRPr lang="en-US"/>
          </a:p>
        </p:txBody>
      </p:sp>
    </p:spTree>
    <p:extLst>
      <p:ext uri="{BB962C8B-B14F-4D97-AF65-F5344CB8AC3E}">
        <p14:creationId xmlns:p14="http://schemas.microsoft.com/office/powerpoint/2010/main" val="309557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11</a:t>
            </a:fld>
            <a:endParaRPr lang="en-US"/>
          </a:p>
        </p:txBody>
      </p:sp>
    </p:spTree>
    <p:extLst>
      <p:ext uri="{BB962C8B-B14F-4D97-AF65-F5344CB8AC3E}">
        <p14:creationId xmlns:p14="http://schemas.microsoft.com/office/powerpoint/2010/main" val="377324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12</a:t>
            </a:fld>
            <a:endParaRPr lang="en-US"/>
          </a:p>
        </p:txBody>
      </p:sp>
    </p:spTree>
    <p:extLst>
      <p:ext uri="{BB962C8B-B14F-4D97-AF65-F5344CB8AC3E}">
        <p14:creationId xmlns:p14="http://schemas.microsoft.com/office/powerpoint/2010/main" val="353395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13</a:t>
            </a:fld>
            <a:endParaRPr lang="en-US"/>
          </a:p>
        </p:txBody>
      </p:sp>
    </p:spTree>
    <p:extLst>
      <p:ext uri="{BB962C8B-B14F-4D97-AF65-F5344CB8AC3E}">
        <p14:creationId xmlns:p14="http://schemas.microsoft.com/office/powerpoint/2010/main" val="354833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14</a:t>
            </a:fld>
            <a:endParaRPr lang="en-US"/>
          </a:p>
        </p:txBody>
      </p:sp>
    </p:spTree>
    <p:extLst>
      <p:ext uri="{BB962C8B-B14F-4D97-AF65-F5344CB8AC3E}">
        <p14:creationId xmlns:p14="http://schemas.microsoft.com/office/powerpoint/2010/main" val="154263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15</a:t>
            </a:fld>
            <a:endParaRPr lang="en-US"/>
          </a:p>
        </p:txBody>
      </p:sp>
    </p:spTree>
    <p:extLst>
      <p:ext uri="{BB962C8B-B14F-4D97-AF65-F5344CB8AC3E}">
        <p14:creationId xmlns:p14="http://schemas.microsoft.com/office/powerpoint/2010/main" val="388857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16</a:t>
            </a:fld>
            <a:endParaRPr lang="en-US"/>
          </a:p>
        </p:txBody>
      </p:sp>
    </p:spTree>
    <p:extLst>
      <p:ext uri="{BB962C8B-B14F-4D97-AF65-F5344CB8AC3E}">
        <p14:creationId xmlns:p14="http://schemas.microsoft.com/office/powerpoint/2010/main" val="361101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17</a:t>
            </a:fld>
            <a:endParaRPr lang="en-US"/>
          </a:p>
        </p:txBody>
      </p:sp>
    </p:spTree>
    <p:extLst>
      <p:ext uri="{BB962C8B-B14F-4D97-AF65-F5344CB8AC3E}">
        <p14:creationId xmlns:p14="http://schemas.microsoft.com/office/powerpoint/2010/main" val="232038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18</a:t>
            </a:fld>
            <a:endParaRPr lang="en-US"/>
          </a:p>
        </p:txBody>
      </p:sp>
    </p:spTree>
    <p:extLst>
      <p:ext uri="{BB962C8B-B14F-4D97-AF65-F5344CB8AC3E}">
        <p14:creationId xmlns:p14="http://schemas.microsoft.com/office/powerpoint/2010/main" val="28962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19</a:t>
            </a:fld>
            <a:endParaRPr lang="en-US"/>
          </a:p>
        </p:txBody>
      </p:sp>
    </p:spTree>
    <p:extLst>
      <p:ext uri="{BB962C8B-B14F-4D97-AF65-F5344CB8AC3E}">
        <p14:creationId xmlns:p14="http://schemas.microsoft.com/office/powerpoint/2010/main" val="377983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a:t>
            </a:fld>
            <a:endParaRPr lang="en-US"/>
          </a:p>
        </p:txBody>
      </p:sp>
    </p:spTree>
    <p:extLst>
      <p:ext uri="{BB962C8B-B14F-4D97-AF65-F5344CB8AC3E}">
        <p14:creationId xmlns:p14="http://schemas.microsoft.com/office/powerpoint/2010/main" val="247511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20</a:t>
            </a:fld>
            <a:endParaRPr lang="en-US"/>
          </a:p>
        </p:txBody>
      </p:sp>
    </p:spTree>
    <p:extLst>
      <p:ext uri="{BB962C8B-B14F-4D97-AF65-F5344CB8AC3E}">
        <p14:creationId xmlns:p14="http://schemas.microsoft.com/office/powerpoint/2010/main" val="406514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21</a:t>
            </a:fld>
            <a:endParaRPr lang="en-US"/>
          </a:p>
        </p:txBody>
      </p:sp>
    </p:spTree>
    <p:extLst>
      <p:ext uri="{BB962C8B-B14F-4D97-AF65-F5344CB8AC3E}">
        <p14:creationId xmlns:p14="http://schemas.microsoft.com/office/powerpoint/2010/main" val="87946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22</a:t>
            </a:fld>
            <a:endParaRPr lang="en-US"/>
          </a:p>
        </p:txBody>
      </p:sp>
    </p:spTree>
    <p:extLst>
      <p:ext uri="{BB962C8B-B14F-4D97-AF65-F5344CB8AC3E}">
        <p14:creationId xmlns:p14="http://schemas.microsoft.com/office/powerpoint/2010/main" val="3578168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23</a:t>
            </a:fld>
            <a:endParaRPr lang="en-US"/>
          </a:p>
        </p:txBody>
      </p:sp>
    </p:spTree>
    <p:extLst>
      <p:ext uri="{BB962C8B-B14F-4D97-AF65-F5344CB8AC3E}">
        <p14:creationId xmlns:p14="http://schemas.microsoft.com/office/powerpoint/2010/main" val="3738985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24</a:t>
            </a:fld>
            <a:endParaRPr lang="en-US"/>
          </a:p>
        </p:txBody>
      </p:sp>
    </p:spTree>
    <p:extLst>
      <p:ext uri="{BB962C8B-B14F-4D97-AF65-F5344CB8AC3E}">
        <p14:creationId xmlns:p14="http://schemas.microsoft.com/office/powerpoint/2010/main" val="294884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25</a:t>
            </a:fld>
            <a:endParaRPr lang="en-US"/>
          </a:p>
        </p:txBody>
      </p:sp>
    </p:spTree>
    <p:extLst>
      <p:ext uri="{BB962C8B-B14F-4D97-AF65-F5344CB8AC3E}">
        <p14:creationId xmlns:p14="http://schemas.microsoft.com/office/powerpoint/2010/main" val="602515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26</a:t>
            </a:fld>
            <a:endParaRPr lang="en-US"/>
          </a:p>
        </p:txBody>
      </p:sp>
    </p:spTree>
    <p:extLst>
      <p:ext uri="{BB962C8B-B14F-4D97-AF65-F5344CB8AC3E}">
        <p14:creationId xmlns:p14="http://schemas.microsoft.com/office/powerpoint/2010/main" val="4114065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27</a:t>
            </a:fld>
            <a:endParaRPr lang="en-US"/>
          </a:p>
        </p:txBody>
      </p:sp>
    </p:spTree>
    <p:extLst>
      <p:ext uri="{BB962C8B-B14F-4D97-AF65-F5344CB8AC3E}">
        <p14:creationId xmlns:p14="http://schemas.microsoft.com/office/powerpoint/2010/main" val="22780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28</a:t>
            </a:fld>
            <a:endParaRPr lang="en-US"/>
          </a:p>
        </p:txBody>
      </p:sp>
    </p:spTree>
    <p:extLst>
      <p:ext uri="{BB962C8B-B14F-4D97-AF65-F5344CB8AC3E}">
        <p14:creationId xmlns:p14="http://schemas.microsoft.com/office/powerpoint/2010/main" val="192022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29</a:t>
            </a:fld>
            <a:endParaRPr lang="en-US"/>
          </a:p>
        </p:txBody>
      </p:sp>
    </p:spTree>
    <p:extLst>
      <p:ext uri="{BB962C8B-B14F-4D97-AF65-F5344CB8AC3E}">
        <p14:creationId xmlns:p14="http://schemas.microsoft.com/office/powerpoint/2010/main" val="340091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3</a:t>
            </a:fld>
            <a:endParaRPr lang="en-US"/>
          </a:p>
        </p:txBody>
      </p:sp>
    </p:spTree>
    <p:extLst>
      <p:ext uri="{BB962C8B-B14F-4D97-AF65-F5344CB8AC3E}">
        <p14:creationId xmlns:p14="http://schemas.microsoft.com/office/powerpoint/2010/main" val="50522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4</a:t>
            </a:fld>
            <a:endParaRPr lang="en-US"/>
          </a:p>
        </p:txBody>
      </p:sp>
    </p:spTree>
    <p:extLst>
      <p:ext uri="{BB962C8B-B14F-4D97-AF65-F5344CB8AC3E}">
        <p14:creationId xmlns:p14="http://schemas.microsoft.com/office/powerpoint/2010/main" val="196050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5</a:t>
            </a:fld>
            <a:endParaRPr lang="en-US"/>
          </a:p>
        </p:txBody>
      </p:sp>
    </p:spTree>
    <p:extLst>
      <p:ext uri="{BB962C8B-B14F-4D97-AF65-F5344CB8AC3E}">
        <p14:creationId xmlns:p14="http://schemas.microsoft.com/office/powerpoint/2010/main" val="360093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6</a:t>
            </a:fld>
            <a:endParaRPr lang="en-US"/>
          </a:p>
        </p:txBody>
      </p:sp>
    </p:spTree>
    <p:extLst>
      <p:ext uri="{BB962C8B-B14F-4D97-AF65-F5344CB8AC3E}">
        <p14:creationId xmlns:p14="http://schemas.microsoft.com/office/powerpoint/2010/main" val="276174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7</a:t>
            </a:fld>
            <a:endParaRPr lang="en-US"/>
          </a:p>
        </p:txBody>
      </p:sp>
    </p:spTree>
    <p:extLst>
      <p:ext uri="{BB962C8B-B14F-4D97-AF65-F5344CB8AC3E}">
        <p14:creationId xmlns:p14="http://schemas.microsoft.com/office/powerpoint/2010/main" val="355249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8</a:t>
            </a:fld>
            <a:endParaRPr lang="en-US"/>
          </a:p>
        </p:txBody>
      </p:sp>
    </p:spTree>
    <p:extLst>
      <p:ext uri="{BB962C8B-B14F-4D97-AF65-F5344CB8AC3E}">
        <p14:creationId xmlns:p14="http://schemas.microsoft.com/office/powerpoint/2010/main" val="326434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B566C-36E0-5941-8C5B-3F044E0A3992}" type="slidenum">
              <a:rPr lang="en-US" smtClean="0"/>
              <a:t>9</a:t>
            </a:fld>
            <a:endParaRPr lang="en-US"/>
          </a:p>
        </p:txBody>
      </p:sp>
    </p:spTree>
    <p:extLst>
      <p:ext uri="{BB962C8B-B14F-4D97-AF65-F5344CB8AC3E}">
        <p14:creationId xmlns:p14="http://schemas.microsoft.com/office/powerpoint/2010/main" val="144824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7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0198B1-F6D7-43E1-A43E-2D0744888AD2}"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27954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198B1-F6D7-43E1-A43E-2D0744888AD2}"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427905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198B1-F6D7-43E1-A43E-2D0744888AD2}"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164309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198B1-F6D7-43E1-A43E-2D0744888AD2}"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191928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7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0198B1-F6D7-43E1-A43E-2D0744888AD2}"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25277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0198B1-F6D7-43E1-A43E-2D0744888AD2}"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28857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0198B1-F6D7-43E1-A43E-2D0744888AD2}" type="datetimeFigureOut">
              <a:rPr lang="en-US" smtClean="0"/>
              <a:t>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152907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198B1-F6D7-43E1-A43E-2D0744888AD2}" type="datetimeFigureOut">
              <a:rPr lang="en-US" smtClean="0"/>
              <a:t>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15808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198B1-F6D7-43E1-A43E-2D0744888AD2}" type="datetimeFigureOut">
              <a:rPr lang="en-US" smtClean="0"/>
              <a:t>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205796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10198B1-F6D7-43E1-A43E-2D0744888AD2}"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384453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10198B1-F6D7-43E1-A43E-2D0744888AD2}"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7B498-8437-4399-90A2-612B3A75F05E}" type="slidenum">
              <a:rPr lang="en-US" smtClean="0"/>
              <a:t>‹#›</a:t>
            </a:fld>
            <a:endParaRPr lang="en-US"/>
          </a:p>
        </p:txBody>
      </p:sp>
    </p:spTree>
    <p:extLst>
      <p:ext uri="{BB962C8B-B14F-4D97-AF65-F5344CB8AC3E}">
        <p14:creationId xmlns:p14="http://schemas.microsoft.com/office/powerpoint/2010/main" val="39645683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5413"/>
                    </a14:imgEffect>
                    <a14:imgEffect>
                      <a14:saturation sat="158000"/>
                    </a14:imgEffect>
                    <a14:imgEffect>
                      <a14:brightnessContrast bright="-59000" contrast="-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E10198B1-F6D7-43E1-A43E-2D0744888AD2}" type="datetimeFigureOut">
              <a:rPr lang="en-US" smtClean="0"/>
              <a:t>1/15/23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5B87B498-8437-4399-90A2-612B3A75F05E}" type="slidenum">
              <a:rPr lang="en-US" smtClean="0"/>
              <a:t>‹#›</a:t>
            </a:fld>
            <a:endParaRPr lang="en-US"/>
          </a:p>
        </p:txBody>
      </p:sp>
    </p:spTree>
    <p:extLst>
      <p:ext uri="{BB962C8B-B14F-4D97-AF65-F5344CB8AC3E}">
        <p14:creationId xmlns:p14="http://schemas.microsoft.com/office/powerpoint/2010/main" val="9036227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479745" y="1998134"/>
            <a:ext cx="8278586" cy="1764792"/>
          </a:xfrm>
          <a:prstGeom prst="rect">
            <a:avLst/>
          </a:prstGeom>
          <a:noFill/>
        </p:spPr>
        <p:txBody>
          <a:bodyPr wrap="square" lIns="71323" tIns="35662" rIns="71323" bIns="35662" rtlCol="0">
            <a:spAutoFit/>
          </a:bodyPr>
          <a:lstStyle/>
          <a:p>
            <a:pPr algn="ctr">
              <a:spcBef>
                <a:spcPts val="1200"/>
              </a:spcBef>
            </a:pPr>
            <a:r>
              <a:rPr lang="en-US" sz="56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Step </a:t>
            </a:r>
            <a:r>
              <a:rPr lang="en-US" sz="56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Out and Follow</a:t>
            </a:r>
          </a:p>
          <a:p>
            <a:pPr algn="ctr">
              <a:spcBef>
                <a:spcPts val="1200"/>
              </a:spcBef>
            </a:pPr>
            <a:r>
              <a:rPr lang="en-US" sz="44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Joshua 1:1-9</a:t>
            </a:r>
          </a:p>
        </p:txBody>
      </p:sp>
    </p:spTree>
    <p:extLst>
      <p:ext uri="{BB962C8B-B14F-4D97-AF65-F5344CB8AC3E}">
        <p14:creationId xmlns:p14="http://schemas.microsoft.com/office/powerpoint/2010/main" val="82838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79151" cy="3334452"/>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REMINDED JOSHUA THAT FOCUSING ON THE FUTURE COMES FROM BEING GROUNDED IN EXPERIENCE</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It is experience that gives you wisdom</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How was Joshua going to know he could trust the Lord in the battles that were before him</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 </a:t>
            </a:r>
            <a:r>
              <a:rPr lang="mr-IN"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5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79151" cy="3826894"/>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REMINDED JOSHUA THAT FOCUSING ON THE FUTURE COMES FROM BEING GROUNDED IN EXPERIENCE</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It is experience that gives you wisdom</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How was Joshua going to know he could trust the Lord in the battles that were before him</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 </a:t>
            </a:r>
            <a:r>
              <a:rPr lang="mr-IN"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by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remembering what God had already done</a:t>
            </a:r>
          </a:p>
        </p:txBody>
      </p:sp>
    </p:spTree>
    <p:extLst>
      <p:ext uri="{BB962C8B-B14F-4D97-AF65-F5344CB8AC3E}">
        <p14:creationId xmlns:p14="http://schemas.microsoft.com/office/powerpoint/2010/main" val="394025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86059" cy="779907"/>
          </a:xfrm>
          <a:prstGeom prst="rect">
            <a:avLst/>
          </a:prstGeom>
          <a:noFill/>
        </p:spPr>
        <p:txBody>
          <a:bodyPr wrap="square" lIns="71323" tIns="35662" rIns="71323" bIns="35662" rtlCol="0">
            <a:spAutoFit/>
          </a:bodyPr>
          <a:lstStyle/>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As I was with Moses, so I will be with you</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a:t>
            </a:r>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5</a:t>
            </a:r>
            <a:endPar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endParaRPr>
          </a:p>
        </p:txBody>
      </p:sp>
    </p:spTree>
    <p:extLst>
      <p:ext uri="{BB962C8B-B14F-4D97-AF65-F5344CB8AC3E}">
        <p14:creationId xmlns:p14="http://schemas.microsoft.com/office/powerpoint/2010/main" val="420932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86059" cy="1918680"/>
          </a:xfrm>
          <a:prstGeom prst="rect">
            <a:avLst/>
          </a:prstGeom>
          <a:noFill/>
        </p:spPr>
        <p:txBody>
          <a:bodyPr wrap="square" lIns="71323" tIns="35662" rIns="71323" bIns="35662" rtlCol="0">
            <a:spAutoFit/>
          </a:bodyPr>
          <a:lstStyle/>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As I was with Moses, so I will be with you</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1:5</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Let your experiences in the past make you bold to claim the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future</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26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86059" cy="3488340"/>
          </a:xfrm>
          <a:prstGeom prst="rect">
            <a:avLst/>
          </a:prstGeom>
          <a:noFill/>
        </p:spPr>
        <p:txBody>
          <a:bodyPr wrap="square" lIns="71323" tIns="35662" rIns="71323" bIns="35662" rtlCol="0">
            <a:spAutoFit/>
          </a:bodyPr>
          <a:lstStyle/>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As I was with Moses, so I will be with you</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1:5</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Let your experiences in the past make you bold to claim the future</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made a promise to Joshua that He is making to you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today, </a:t>
            </a:r>
            <a:r>
              <a:rPr lang="en-US" sz="2800" dirty="0" smtClean="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I will not leave you nor forsake you</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1:5</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p:txBody>
      </p:sp>
    </p:spTree>
    <p:extLst>
      <p:ext uri="{BB962C8B-B14F-4D97-AF65-F5344CB8AC3E}">
        <p14:creationId xmlns:p14="http://schemas.microsoft.com/office/powerpoint/2010/main" val="85826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94004" cy="1056906"/>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CHALLENGED JOSHUA TO BE DEDICATED TO HIS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COMMISSION</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32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94004" cy="2472678"/>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CHALLENGED JOSHUA TO BE DEDICATED TO HIS COMMISSION</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Three times the Lord encouraged Joshua with a single phrase,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Be strong and courageous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														Joshua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1:</a:t>
            </a:r>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6,7,9</a:t>
            </a:r>
            <a:endPar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endParaRPr>
          </a:p>
        </p:txBody>
      </p:sp>
    </p:spTree>
    <p:extLst>
      <p:ext uri="{BB962C8B-B14F-4D97-AF65-F5344CB8AC3E}">
        <p14:creationId xmlns:p14="http://schemas.microsoft.com/office/powerpoint/2010/main" val="184167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94004" cy="4103893"/>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CHALLENGED JOSHUA TO BE DEDICATED TO HIS COMMISSION</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Three times the Lord encouraged Joshua with a single phrase,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Be strong and courageous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														Joshua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1:6,7,9</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There would be no need for strength and courage as long as he stayed on the far side of the Jordan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River</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67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94004" cy="4750224"/>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CHALLENGED JOSHUA TO BE DEDICATED TO HIS COMMISSION</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Three times the Lord encouraged Joshua with a single phrase,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Be strong and courageous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														Joshua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1:6,7,9</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There would be no need for strength and courage as long as he stayed on the far side of the Jordan River</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God’s call is never a call to stand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still</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67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94004" cy="5550443"/>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CHALLENGED JOSHUA TO BE DEDICATED TO HIS COMMISSION</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Three times the Lord encouraged Joshua with a single phrase,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Be strong and courageous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														Joshua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1:6,7,9</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There would be no need for strength and courage as long as he stayed on the far side of the Jordan River</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God’s call is never a call to stand still</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God’s plans are for those who run to the battle</a:t>
            </a:r>
          </a:p>
        </p:txBody>
      </p:sp>
    </p:spTree>
    <p:extLst>
      <p:ext uri="{BB962C8B-B14F-4D97-AF65-F5344CB8AC3E}">
        <p14:creationId xmlns:p14="http://schemas.microsoft.com/office/powerpoint/2010/main" val="184167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48926" cy="1056906"/>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TOLD JOSHUA TO KEEP HIS FOCUS ON THE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FUTURE</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88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93486" cy="1056906"/>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WE ARE CALLED TO LIVE FOR THE LORD WITH NO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APOLOGIES</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51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93486" cy="5088779"/>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WE ARE CALLED TO LIVE FOR THE LORD WITH NO APOLOGIES</a:t>
            </a:r>
          </a:p>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Only be strong and very courageous, that you may observe to do according to all the law which Moses My servant commanded you; do not turn from it to the right hand or to the left that you may prosper wherever you go</a:t>
            </a:r>
            <a:r>
              <a:rPr lang="en-US" sz="2800" i="1"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 This Book of the Law shall not depart from your mouth, but you shall meditate in it day and night, that you may observe to do according to all that is written in it. </a:t>
            </a:r>
            <a:r>
              <a:rPr lang="en-US" sz="2800" i="1"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 </a:t>
            </a:r>
            <a:endParaRPr lang="en-US" sz="28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056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3" y="304801"/>
            <a:ext cx="7823192" cy="3796117"/>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WE ARE CALLED TO LIVE FOR THE LORD WITH NO APOLOGIES</a:t>
            </a:r>
          </a:p>
          <a:p>
            <a:pPr lvl="1">
              <a:spcBef>
                <a:spcPts val="1200"/>
              </a:spcBef>
            </a:pPr>
            <a:r>
              <a:rPr lang="en-US" sz="2800" i="1" dirty="0" smtClean="0">
                <a:effectLst>
                  <a:outerShdw blurRad="50800" dist="38100" dir="2700000" algn="tl" rotWithShape="0">
                    <a:prstClr val="black">
                      <a:alpha val="40000"/>
                    </a:prstClr>
                  </a:outerShdw>
                </a:effectLst>
                <a:latin typeface="Arial"/>
                <a:ea typeface="Calibri" panose="020F0502020204030204" pitchFamily="34" charset="0"/>
                <a:cs typeface="Arial"/>
              </a:rPr>
              <a:t>For </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then you will make your way prosperous, and then you will have good success.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Have I not commanded you? Be strong and of good courage; do not be afraid, nor be dismayed, for the Lord your God is with you wherever you go</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2000" dirty="0">
                <a:effectLst>
                  <a:outerShdw blurRad="50800" dist="38100" dir="2700000" algn="tl" rotWithShape="0">
                    <a:prstClr val="black">
                      <a:alpha val="40000"/>
                    </a:prstClr>
                  </a:outerShdw>
                </a:effectLst>
                <a:latin typeface="Arial"/>
                <a:ea typeface="Calibri" panose="020F0502020204030204" pitchFamily="34" charset="0"/>
                <a:cs typeface="Arial"/>
              </a:rPr>
              <a:t>Joshua 1:9</a:t>
            </a:r>
          </a:p>
        </p:txBody>
      </p:sp>
    </p:spTree>
    <p:extLst>
      <p:ext uri="{BB962C8B-B14F-4D97-AF65-F5344CB8AC3E}">
        <p14:creationId xmlns:p14="http://schemas.microsoft.com/office/powerpoint/2010/main" val="78200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823192" cy="1056906"/>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challenges you and me in the same way He commanded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Joshua</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469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823192" cy="1703236"/>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challenges you and me in the same way He commanded Joshua</a:t>
            </a:r>
          </a:p>
          <a:p>
            <a:pPr lvl="1">
              <a:spcBef>
                <a:spcPts val="1200"/>
              </a:spcBef>
            </a:pP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know the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Way</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35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823192" cy="2349567"/>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challenges you and me in the same way He commanded Joshua</a:t>
            </a:r>
          </a:p>
          <a:p>
            <a:pPr lvl="1">
              <a:spcBef>
                <a:spcPts val="1200"/>
              </a:spcBef>
            </a:pP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know the Way</a:t>
            </a:r>
          </a:p>
          <a:p>
            <a:pPr lvl="1">
              <a:spcBef>
                <a:spcPts val="1200"/>
              </a:spcBef>
            </a:pP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 the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Way</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35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823192" cy="2995898"/>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challenges you and me in the same way He commanded Joshua</a:t>
            </a:r>
          </a:p>
          <a:p>
            <a:pPr lvl="1">
              <a:spcBef>
                <a:spcPts val="1200"/>
              </a:spcBef>
            </a:pP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know the Way</a:t>
            </a:r>
          </a:p>
          <a:p>
            <a:pPr lvl="1">
              <a:spcBef>
                <a:spcPts val="1200"/>
              </a:spcBef>
            </a:pP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 the Way</a:t>
            </a:r>
          </a:p>
          <a:p>
            <a:pPr lvl="1">
              <a:spcBef>
                <a:spcPts val="1200"/>
              </a:spcBef>
            </a:pP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To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show the Way</a:t>
            </a:r>
          </a:p>
        </p:txBody>
      </p:sp>
    </p:spTree>
    <p:extLst>
      <p:ext uri="{BB962C8B-B14F-4D97-AF65-F5344CB8AC3E}">
        <p14:creationId xmlns:p14="http://schemas.microsoft.com/office/powerpoint/2010/main" val="3201354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8075696" cy="1980235"/>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 Lord made a promise to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Joshua; if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he would follow the Lord and lead his people faithfully, then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you will make your way prosperous and then you will have good success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a:t>
            </a:r>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8</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p:txBody>
      </p:sp>
    </p:spTree>
    <p:extLst>
      <p:ext uri="{BB962C8B-B14F-4D97-AF65-F5344CB8AC3E}">
        <p14:creationId xmlns:p14="http://schemas.microsoft.com/office/powerpoint/2010/main" val="359876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8075696" cy="3826895"/>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 Lord made a promise to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Joshua; if </a:t>
            </a: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he would follow the Lord and lead his people faithfully, then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you will make your way prosperous and then you will have good success</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1:8</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If you step out into the future trusting the Lord, and if you honor Him in everything you do, then </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the Lord your God is with you wherever you go</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dirty="0" smtClean="0">
                <a:effectLst>
                  <a:outerShdw blurRad="50800" dist="38100" dir="2700000" algn="tl" rotWithShape="0">
                    <a:prstClr val="black">
                      <a:alpha val="40000"/>
                    </a:prstClr>
                  </a:outerShdw>
                </a:effectLst>
                <a:latin typeface="Arial"/>
                <a:ea typeface="Calibri" panose="020F0502020204030204" pitchFamily="34" charset="0"/>
                <a:cs typeface="Arial"/>
              </a:rPr>
              <a:t>”</a:t>
            </a:r>
          </a:p>
          <a:p>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         																	Joshua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1:9</a:t>
            </a:r>
          </a:p>
        </p:txBody>
      </p:sp>
    </p:spTree>
    <p:extLst>
      <p:ext uri="{BB962C8B-B14F-4D97-AF65-F5344CB8AC3E}">
        <p14:creationId xmlns:p14="http://schemas.microsoft.com/office/powerpoint/2010/main" val="86086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86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48926" cy="1641681"/>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TOLD JOSHUA TO KEEP HIS FOCUS ON THE FUTURE</a:t>
            </a:r>
          </a:p>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Moses My servant is dead</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a:t>
            </a:r>
            <a:r>
              <a:rPr lang="en-US" sz="1800" dirty="0" smtClean="0">
                <a:effectLst>
                  <a:outerShdw blurRad="50800" dist="38100" dir="2700000" algn="tl" rotWithShape="0">
                    <a:prstClr val="black">
                      <a:alpha val="40000"/>
                    </a:prstClr>
                  </a:outerShdw>
                </a:effectLst>
                <a:latin typeface="Arial"/>
                <a:ea typeface="Calibri" panose="020F0502020204030204" pitchFamily="34" charset="0"/>
                <a:cs typeface="Arial"/>
              </a:rPr>
              <a:t>2</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p:txBody>
      </p:sp>
    </p:spTree>
    <p:extLst>
      <p:ext uri="{BB962C8B-B14F-4D97-AF65-F5344CB8AC3E}">
        <p14:creationId xmlns:p14="http://schemas.microsoft.com/office/powerpoint/2010/main" val="336605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48926" cy="2780454"/>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TOLD JOSHUA TO KEEP HIS FOCUS ON THE FUTURE</a:t>
            </a:r>
          </a:p>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Moses My servant is dead</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1:2</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 Lord would not allow Joshua to be a captive of the days when Moses led the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way</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605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748926" cy="3796117"/>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TOLD JOSHUA TO KEEP HIS FOCUS ON THE FUTURE</a:t>
            </a:r>
          </a:p>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Moses My servant is dead</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1:2</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The Lord would not allow Joshua to be a captive of the days when Moses led the way</a:t>
            </a:r>
          </a:p>
          <a:p>
            <a:pPr lvl="1">
              <a:spcBef>
                <a:spcPts val="1200"/>
              </a:spcBef>
            </a:pP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a:t>
            </a:r>
            <a:r>
              <a:rPr lang="en-US" sz="2800" i="1" dirty="0">
                <a:effectLst>
                  <a:outerShdw blurRad="50800" dist="38100" dir="2700000" algn="tl" rotWithShape="0">
                    <a:prstClr val="black">
                      <a:alpha val="40000"/>
                    </a:prstClr>
                  </a:outerShdw>
                </a:effectLst>
                <a:latin typeface="Arial"/>
                <a:ea typeface="Calibri" panose="020F0502020204030204" pitchFamily="34" charset="0"/>
                <a:cs typeface="Arial"/>
              </a:rPr>
              <a:t>Every place that the sole of your foot will tread upon, I have given you</a:t>
            </a:r>
            <a:r>
              <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rPr>
              <a:t>.” </a:t>
            </a:r>
            <a:r>
              <a:rPr lang="en-US" sz="1800" dirty="0">
                <a:effectLst>
                  <a:outerShdw blurRad="50800" dist="38100" dir="2700000" algn="tl" rotWithShape="0">
                    <a:prstClr val="black">
                      <a:alpha val="40000"/>
                    </a:prstClr>
                  </a:outerShdw>
                </a:effectLst>
                <a:latin typeface="Arial"/>
                <a:ea typeface="Calibri" panose="020F0502020204030204" pitchFamily="34" charset="0"/>
                <a:cs typeface="Arial"/>
              </a:rPr>
              <a:t>Joshua 1:3</a:t>
            </a:r>
            <a:endParaRPr lang="en-US" sz="2800" dirty="0">
              <a:effectLst>
                <a:outerShdw blurRad="50800" dist="38100" dir="2700000" algn="tl" rotWithShape="0">
                  <a:prstClr val="black">
                    <a:alpha val="40000"/>
                  </a:prstClr>
                </a:outerShdw>
              </a:effectLst>
              <a:latin typeface="Arial"/>
              <a:ea typeface="Calibri" panose="020F0502020204030204" pitchFamily="34" charset="0"/>
              <a:cs typeface="Arial"/>
            </a:endParaRPr>
          </a:p>
        </p:txBody>
      </p:sp>
    </p:spTree>
    <p:extLst>
      <p:ext uri="{BB962C8B-B14F-4D97-AF65-F5344CB8AC3E}">
        <p14:creationId xmlns:p14="http://schemas.microsoft.com/office/powerpoint/2010/main" val="336605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845472" cy="1056906"/>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He was telling Joshua that his life would only be limited by his willingness to trust the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Lord</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73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845472" cy="2195679"/>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He was telling Joshua that his life would only be limited by his willingness to trust the Lord</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God’s promise was that great faith would result in great rewards</a:t>
            </a:r>
          </a:p>
        </p:txBody>
      </p:sp>
    </p:spTree>
    <p:extLst>
      <p:ext uri="{BB962C8B-B14F-4D97-AF65-F5344CB8AC3E}">
        <p14:creationId xmlns:p14="http://schemas.microsoft.com/office/powerpoint/2010/main" val="22225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79151" cy="1549348"/>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REMINDED JOSHUA THAT FOCUSING ON THE FUTURE COMES FROM BEING GROUNDED IN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EXPERIENCE</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9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DC2033-23C1-4CBB-B48C-914BDBFF24F4}"/>
              </a:ext>
            </a:extLst>
          </p:cNvPr>
          <p:cNvSpPr txBox="1"/>
          <p:nvPr/>
        </p:nvSpPr>
        <p:spPr>
          <a:xfrm>
            <a:off x="509452" y="304801"/>
            <a:ext cx="7979151" cy="2195679"/>
          </a:xfrm>
          <a:prstGeom prst="rect">
            <a:avLst/>
          </a:prstGeom>
          <a:noFill/>
        </p:spPr>
        <p:txBody>
          <a:bodyPr wrap="square" lIns="71323" tIns="35662" rIns="71323" bIns="35662" rtlCol="0">
            <a:spAutoFit/>
          </a:bodyPr>
          <a:lstStyle/>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GOD REMINDED JOSHUA THAT FOCUSING ON THE FUTURE COMES FROM BEING GROUNDED IN EXPERIENCE</a:t>
            </a:r>
          </a:p>
          <a:p>
            <a:pPr>
              <a:spcBef>
                <a:spcPts val="1200"/>
              </a:spcBef>
            </a:pPr>
            <a:r>
              <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It is experience that gives you </a:t>
            </a:r>
            <a:r>
              <a:rPr lang="en-US" sz="3200" dirty="0" smtClean="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rPr>
              <a:t>wisdom</a:t>
            </a:r>
            <a:endParaRPr lang="en-US" sz="3200" dirty="0">
              <a:effectLst>
                <a:outerShdw blurRad="50800" dist="38100" dir="2700000" algn="tl" rotWithShape="0">
                  <a:prstClr val="black">
                    <a:alpha val="40000"/>
                  </a:prst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55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6D26C184F57E4EB1E7A988F0BE3420" ma:contentTypeVersion="16" ma:contentTypeDescription="Create a new document." ma:contentTypeScope="" ma:versionID="d42d3d3f253fa5cf3e85c93bf147e3f9">
  <xsd:schema xmlns:xsd="http://www.w3.org/2001/XMLSchema" xmlns:xs="http://www.w3.org/2001/XMLSchema" xmlns:p="http://schemas.microsoft.com/office/2006/metadata/properties" xmlns:ns2="588be2de-0071-49e0-abba-13eec4a1c2de" xmlns:ns3="d242de63-d98a-4aa7-bc7d-dcfc705a0a0a" targetNamespace="http://schemas.microsoft.com/office/2006/metadata/properties" ma:root="true" ma:fieldsID="ce2585e55d4ea1b47e305b4d0192f65f" ns2:_="" ns3:_="">
    <xsd:import namespace="588be2de-0071-49e0-abba-13eec4a1c2de"/>
    <xsd:import namespace="d242de63-d98a-4aa7-bc7d-dcfc705a0a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be2de-0071-49e0-abba-13eec4a1c2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10525f-b88a-42a4-9fa3-84e7668773af}" ma:internalName="TaxCatchAll" ma:showField="CatchAllData" ma:web="588be2de-0071-49e0-abba-13eec4a1c2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42de63-d98a-4aa7-bc7d-dcfc705a0a0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ddc2ab-b1bd-4286-ae05-8587cb1423d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42de63-d98a-4aa7-bc7d-dcfc705a0a0a">
      <Terms xmlns="http://schemas.microsoft.com/office/infopath/2007/PartnerControls"/>
    </lcf76f155ced4ddcb4097134ff3c332f>
    <TaxCatchAll xmlns="588be2de-0071-49e0-abba-13eec4a1c2de" xsi:nil="true"/>
  </documentManagement>
</p:properties>
</file>

<file path=customXml/itemProps1.xml><?xml version="1.0" encoding="utf-8"?>
<ds:datastoreItem xmlns:ds="http://schemas.openxmlformats.org/officeDocument/2006/customXml" ds:itemID="{2742FF34-BAC5-4840-B203-B49DA8AE5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be2de-0071-49e0-abba-13eec4a1c2de"/>
    <ds:schemaRef ds:uri="d242de63-d98a-4aa7-bc7d-dcfc705a0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50CE69-E7A4-4CA4-A0E6-5C9E98184D1B}">
  <ds:schemaRefs>
    <ds:schemaRef ds:uri="http://schemas.microsoft.com/sharepoint/v3/contenttype/forms"/>
  </ds:schemaRefs>
</ds:datastoreItem>
</file>

<file path=customXml/itemProps3.xml><?xml version="1.0" encoding="utf-8"?>
<ds:datastoreItem xmlns:ds="http://schemas.openxmlformats.org/officeDocument/2006/customXml" ds:itemID="{BE22B863-557E-45F5-B6C4-16B93CF86EAC}">
  <ds:schemaRefs>
    <ds:schemaRef ds:uri="http://schemas.microsoft.com/office/2006/metadata/properties"/>
    <ds:schemaRef ds:uri="http://schemas.microsoft.com/office/infopath/2007/PartnerControls"/>
    <ds:schemaRef ds:uri="d242de63-d98a-4aa7-bc7d-dcfc705a0a0a"/>
    <ds:schemaRef ds:uri="588be2de-0071-49e0-abba-13eec4a1c2de"/>
  </ds:schemaRefs>
</ds:datastoreItem>
</file>

<file path=docProps/app.xml><?xml version="1.0" encoding="utf-8"?>
<Properties xmlns="http://schemas.openxmlformats.org/officeDocument/2006/extended-properties" xmlns:vt="http://schemas.openxmlformats.org/officeDocument/2006/docPropsVTypes">
  <Template>Office Theme</Template>
  <TotalTime>114</TotalTime>
  <Words>937</Words>
  <Application>Microsoft Macintosh PowerPoint</Application>
  <PresentationFormat>On-screen Show (16:10)</PresentationFormat>
  <Paragraphs>97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Cyndy James</dc:creator>
  <cp:lastModifiedBy>FBC Sound</cp:lastModifiedBy>
  <cp:revision>7</cp:revision>
  <dcterms:created xsi:type="dcterms:W3CDTF">2023-01-13T15:59:02Z</dcterms:created>
  <dcterms:modified xsi:type="dcterms:W3CDTF">2023-01-15T15:18:40Z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0x0101003C6D26C184F57E4EB1E7A988F0BE3420</vt:lpwstr>
  </property>
</Properties>
</file>