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67" r:id="rId7"/>
    <p:sldId id="270" r:id="rId8"/>
    <p:sldId id="277" r:id="rId9"/>
    <p:sldId id="282" r:id="rId10"/>
    <p:sldId id="28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1A0B42-D92D-7465-4A67-7512538E3703}" v="54" dt="2026-08-16T16:19:10.883"/>
    <p1510:client id="{BFD73C7E-798E-EF33-84D3-29CEB50670DB}" v="450" dt="2026-08-15T16:30:18.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Flint" userId="S::jflint@fbcbhm.org::2e51fe6d-0a97-472d-9eb5-562c8defdb3f" providerId="AD" clId="Web-{951A0B42-D92D-7465-4A67-7512538E3703}"/>
    <pc:docChg chg="addSld delSld modSld modMainMaster">
      <pc:chgData name="Jeremy Flint" userId="S::jflint@fbcbhm.org::2e51fe6d-0a97-472d-9eb5-562c8defdb3f" providerId="AD" clId="Web-{951A0B42-D92D-7465-4A67-7512538E3703}" dt="2026-08-16T16:19:10.883" v="39"/>
      <pc:docMkLst>
        <pc:docMk/>
      </pc:docMkLst>
      <pc:sldChg chg="modSp mod">
        <pc:chgData name="Jeremy Flint" userId="S::jflint@fbcbhm.org::2e51fe6d-0a97-472d-9eb5-562c8defdb3f" providerId="AD" clId="Web-{951A0B42-D92D-7465-4A67-7512538E3703}" dt="2026-08-16T16:19:10.883" v="39"/>
        <pc:sldMkLst>
          <pc:docMk/>
          <pc:sldMk cId="828820547" sldId="256"/>
        </pc:sldMkLst>
        <pc:spChg chg="mod">
          <ac:chgData name="Jeremy Flint" userId="S::jflint@fbcbhm.org::2e51fe6d-0a97-472d-9eb5-562c8defdb3f" providerId="AD" clId="Web-{951A0B42-D92D-7465-4A67-7512538E3703}" dt="2026-08-16T16:17:28.269" v="0" actId="20577"/>
          <ac:spMkLst>
            <pc:docMk/>
            <pc:sldMk cId="828820547" sldId="256"/>
            <ac:spMk id="4" creationId="{D2BD589A-EEF1-4DE4-96E9-2525F5CB70A8}"/>
          </ac:spMkLst>
        </pc:spChg>
      </pc:sldChg>
      <pc:sldChg chg="modSp mod">
        <pc:chgData name="Jeremy Flint" userId="S::jflint@fbcbhm.org::2e51fe6d-0a97-472d-9eb5-562c8defdb3f" providerId="AD" clId="Web-{951A0B42-D92D-7465-4A67-7512538E3703}" dt="2026-08-16T16:19:10.883" v="39"/>
        <pc:sldMkLst>
          <pc:docMk/>
          <pc:sldMk cId="1048501770" sldId="257"/>
        </pc:sldMkLst>
        <pc:spChg chg="mod">
          <ac:chgData name="Jeremy Flint" userId="S::jflint@fbcbhm.org::2e51fe6d-0a97-472d-9eb5-562c8defdb3f" providerId="AD" clId="Web-{951A0B42-D92D-7465-4A67-7512538E3703}" dt="2026-08-16T16:17:34.488" v="1" actId="20577"/>
          <ac:spMkLst>
            <pc:docMk/>
            <pc:sldMk cId="1048501770" sldId="257"/>
            <ac:spMk id="4" creationId="{D2BD589A-EEF1-4DE4-96E9-2525F5CB70A8}"/>
          </ac:spMkLst>
        </pc:spChg>
      </pc:sldChg>
      <pc:sldChg chg="del">
        <pc:chgData name="Jeremy Flint" userId="S::jflint@fbcbhm.org::2e51fe6d-0a97-472d-9eb5-562c8defdb3f" providerId="AD" clId="Web-{951A0B42-D92D-7465-4A67-7512538E3703}" dt="2026-08-16T16:17:36.660" v="2"/>
        <pc:sldMkLst>
          <pc:docMk/>
          <pc:sldMk cId="889025534" sldId="258"/>
        </pc:sldMkLst>
      </pc:sldChg>
      <pc:sldChg chg="del">
        <pc:chgData name="Jeremy Flint" userId="S::jflint@fbcbhm.org::2e51fe6d-0a97-472d-9eb5-562c8defdb3f" providerId="AD" clId="Web-{951A0B42-D92D-7465-4A67-7512538E3703}" dt="2026-08-16T16:18:07.646" v="22"/>
        <pc:sldMkLst>
          <pc:docMk/>
          <pc:sldMk cId="698658479" sldId="259"/>
        </pc:sldMkLst>
      </pc:sldChg>
      <pc:sldChg chg="del">
        <pc:chgData name="Jeremy Flint" userId="S::jflint@fbcbhm.org::2e51fe6d-0a97-472d-9eb5-562c8defdb3f" providerId="AD" clId="Web-{951A0B42-D92D-7465-4A67-7512538E3703}" dt="2026-08-16T16:17:46.848" v="8"/>
        <pc:sldMkLst>
          <pc:docMk/>
          <pc:sldMk cId="2281063736" sldId="260"/>
        </pc:sldMkLst>
      </pc:sldChg>
      <pc:sldChg chg="del">
        <pc:chgData name="Jeremy Flint" userId="S::jflint@fbcbhm.org::2e51fe6d-0a97-472d-9eb5-562c8defdb3f" providerId="AD" clId="Web-{951A0B42-D92D-7465-4A67-7512538E3703}" dt="2026-08-16T16:17:54.723" v="13"/>
        <pc:sldMkLst>
          <pc:docMk/>
          <pc:sldMk cId="1696607145" sldId="261"/>
        </pc:sldMkLst>
      </pc:sldChg>
      <pc:sldChg chg="del">
        <pc:chgData name="Jeremy Flint" userId="S::jflint@fbcbhm.org::2e51fe6d-0a97-472d-9eb5-562c8defdb3f" providerId="AD" clId="Web-{951A0B42-D92D-7465-4A67-7512538E3703}" dt="2026-08-16T16:18:21.271" v="29"/>
        <pc:sldMkLst>
          <pc:docMk/>
          <pc:sldMk cId="1513144502" sldId="262"/>
        </pc:sldMkLst>
      </pc:sldChg>
      <pc:sldChg chg="del">
        <pc:chgData name="Jeremy Flint" userId="S::jflint@fbcbhm.org::2e51fe6d-0a97-472d-9eb5-562c8defdb3f" providerId="AD" clId="Web-{951A0B42-D92D-7465-4A67-7512538E3703}" dt="2026-08-16T16:17:37.723" v="3"/>
        <pc:sldMkLst>
          <pc:docMk/>
          <pc:sldMk cId="4036049975" sldId="263"/>
        </pc:sldMkLst>
      </pc:sldChg>
      <pc:sldChg chg="del">
        <pc:chgData name="Jeremy Flint" userId="S::jflint@fbcbhm.org::2e51fe6d-0a97-472d-9eb5-562c8defdb3f" providerId="AD" clId="Web-{951A0B42-D92D-7465-4A67-7512538E3703}" dt="2026-08-16T16:17:38.379" v="4"/>
        <pc:sldMkLst>
          <pc:docMk/>
          <pc:sldMk cId="3027690516" sldId="264"/>
        </pc:sldMkLst>
      </pc:sldChg>
      <pc:sldChg chg="del">
        <pc:chgData name="Jeremy Flint" userId="S::jflint@fbcbhm.org::2e51fe6d-0a97-472d-9eb5-562c8defdb3f" providerId="AD" clId="Web-{951A0B42-D92D-7465-4A67-7512538E3703}" dt="2026-08-16T16:17:39.207" v="5"/>
        <pc:sldMkLst>
          <pc:docMk/>
          <pc:sldMk cId="3170504952" sldId="265"/>
        </pc:sldMkLst>
      </pc:sldChg>
      <pc:sldChg chg="del">
        <pc:chgData name="Jeremy Flint" userId="S::jflint@fbcbhm.org::2e51fe6d-0a97-472d-9eb5-562c8defdb3f" providerId="AD" clId="Web-{951A0B42-D92D-7465-4A67-7512538E3703}" dt="2026-08-16T16:17:40.020" v="6"/>
        <pc:sldMkLst>
          <pc:docMk/>
          <pc:sldMk cId="1212786382" sldId="266"/>
        </pc:sldMkLst>
      </pc:sldChg>
      <pc:sldChg chg="modSp mod">
        <pc:chgData name="Jeremy Flint" userId="S::jflint@fbcbhm.org::2e51fe6d-0a97-472d-9eb5-562c8defdb3f" providerId="AD" clId="Web-{951A0B42-D92D-7465-4A67-7512538E3703}" dt="2026-08-16T16:19:10.883" v="39"/>
        <pc:sldMkLst>
          <pc:docMk/>
          <pc:sldMk cId="3316643631" sldId="267"/>
        </pc:sldMkLst>
        <pc:spChg chg="mod">
          <ac:chgData name="Jeremy Flint" userId="S::jflint@fbcbhm.org::2e51fe6d-0a97-472d-9eb5-562c8defdb3f" providerId="AD" clId="Web-{951A0B42-D92D-7465-4A67-7512538E3703}" dt="2026-08-16T16:17:44.551" v="7" actId="20577"/>
          <ac:spMkLst>
            <pc:docMk/>
            <pc:sldMk cId="3316643631" sldId="267"/>
            <ac:spMk id="4" creationId="{FC16AD2D-6D5A-CA8C-C2C7-6B50CF87192D}"/>
          </ac:spMkLst>
        </pc:spChg>
      </pc:sldChg>
      <pc:sldChg chg="del">
        <pc:chgData name="Jeremy Flint" userId="S::jflint@fbcbhm.org::2e51fe6d-0a97-472d-9eb5-562c8defdb3f" providerId="AD" clId="Web-{951A0B42-D92D-7465-4A67-7512538E3703}" dt="2026-08-16T16:17:47.614" v="9"/>
        <pc:sldMkLst>
          <pc:docMk/>
          <pc:sldMk cId="3634023854" sldId="268"/>
        </pc:sldMkLst>
      </pc:sldChg>
      <pc:sldChg chg="del">
        <pc:chgData name="Jeremy Flint" userId="S::jflint@fbcbhm.org::2e51fe6d-0a97-472d-9eb5-562c8defdb3f" providerId="AD" clId="Web-{951A0B42-D92D-7465-4A67-7512538E3703}" dt="2026-08-16T16:17:48.348" v="10"/>
        <pc:sldMkLst>
          <pc:docMk/>
          <pc:sldMk cId="1460659170" sldId="269"/>
        </pc:sldMkLst>
      </pc:sldChg>
      <pc:sldChg chg="modSp mod">
        <pc:chgData name="Jeremy Flint" userId="S::jflint@fbcbhm.org::2e51fe6d-0a97-472d-9eb5-562c8defdb3f" providerId="AD" clId="Web-{951A0B42-D92D-7465-4A67-7512538E3703}" dt="2026-08-16T16:19:10.883" v="39"/>
        <pc:sldMkLst>
          <pc:docMk/>
          <pc:sldMk cId="1592188713" sldId="270"/>
        </pc:sldMkLst>
        <pc:spChg chg="mod">
          <ac:chgData name="Jeremy Flint" userId="S::jflint@fbcbhm.org::2e51fe6d-0a97-472d-9eb5-562c8defdb3f" providerId="AD" clId="Web-{951A0B42-D92D-7465-4A67-7512538E3703}" dt="2026-08-16T16:17:53.911" v="12" actId="20577"/>
          <ac:spMkLst>
            <pc:docMk/>
            <pc:sldMk cId="1592188713" sldId="270"/>
            <ac:spMk id="4" creationId="{7B17DE35-56BA-C4D7-B2C1-96C8E8889318}"/>
          </ac:spMkLst>
        </pc:spChg>
      </pc:sldChg>
      <pc:sldChg chg="del">
        <pc:chgData name="Jeremy Flint" userId="S::jflint@fbcbhm.org::2e51fe6d-0a97-472d-9eb5-562c8defdb3f" providerId="AD" clId="Web-{951A0B42-D92D-7465-4A67-7512538E3703}" dt="2026-08-16T16:17:55.786" v="14"/>
        <pc:sldMkLst>
          <pc:docMk/>
          <pc:sldMk cId="600303663" sldId="271"/>
        </pc:sldMkLst>
      </pc:sldChg>
      <pc:sldChg chg="del">
        <pc:chgData name="Jeremy Flint" userId="S::jflint@fbcbhm.org::2e51fe6d-0a97-472d-9eb5-562c8defdb3f" providerId="AD" clId="Web-{951A0B42-D92D-7465-4A67-7512538E3703}" dt="2026-08-16T16:17:56.380" v="15"/>
        <pc:sldMkLst>
          <pc:docMk/>
          <pc:sldMk cId="840002111" sldId="272"/>
        </pc:sldMkLst>
      </pc:sldChg>
      <pc:sldChg chg="del">
        <pc:chgData name="Jeremy Flint" userId="S::jflint@fbcbhm.org::2e51fe6d-0a97-472d-9eb5-562c8defdb3f" providerId="AD" clId="Web-{951A0B42-D92D-7465-4A67-7512538E3703}" dt="2026-08-16T16:17:57.645" v="16"/>
        <pc:sldMkLst>
          <pc:docMk/>
          <pc:sldMk cId="437957891" sldId="273"/>
        </pc:sldMkLst>
      </pc:sldChg>
      <pc:sldChg chg="del">
        <pc:chgData name="Jeremy Flint" userId="S::jflint@fbcbhm.org::2e51fe6d-0a97-472d-9eb5-562c8defdb3f" providerId="AD" clId="Web-{951A0B42-D92D-7465-4A67-7512538E3703}" dt="2026-08-16T16:17:58.708" v="17"/>
        <pc:sldMkLst>
          <pc:docMk/>
          <pc:sldMk cId="1445928135" sldId="274"/>
        </pc:sldMkLst>
      </pc:sldChg>
      <pc:sldChg chg="del">
        <pc:chgData name="Jeremy Flint" userId="S::jflint@fbcbhm.org::2e51fe6d-0a97-472d-9eb5-562c8defdb3f" providerId="AD" clId="Web-{951A0B42-D92D-7465-4A67-7512538E3703}" dt="2026-08-16T16:17:59.599" v="18"/>
        <pc:sldMkLst>
          <pc:docMk/>
          <pc:sldMk cId="2056518378" sldId="275"/>
        </pc:sldMkLst>
      </pc:sldChg>
      <pc:sldChg chg="del">
        <pc:chgData name="Jeremy Flint" userId="S::jflint@fbcbhm.org::2e51fe6d-0a97-472d-9eb5-562c8defdb3f" providerId="AD" clId="Web-{951A0B42-D92D-7465-4A67-7512538E3703}" dt="2026-08-16T16:18:00.270" v="19"/>
        <pc:sldMkLst>
          <pc:docMk/>
          <pc:sldMk cId="3594328428" sldId="276"/>
        </pc:sldMkLst>
      </pc:sldChg>
      <pc:sldChg chg="modSp mod">
        <pc:chgData name="Jeremy Flint" userId="S::jflint@fbcbhm.org::2e51fe6d-0a97-472d-9eb5-562c8defdb3f" providerId="AD" clId="Web-{951A0B42-D92D-7465-4A67-7512538E3703}" dt="2026-08-16T16:19:10.883" v="39"/>
        <pc:sldMkLst>
          <pc:docMk/>
          <pc:sldMk cId="3106224316" sldId="277"/>
        </pc:sldMkLst>
        <pc:spChg chg="mod">
          <ac:chgData name="Jeremy Flint" userId="S::jflint@fbcbhm.org::2e51fe6d-0a97-472d-9eb5-562c8defdb3f" providerId="AD" clId="Web-{951A0B42-D92D-7465-4A67-7512538E3703}" dt="2026-08-16T16:18:06.349" v="21" actId="20577"/>
          <ac:spMkLst>
            <pc:docMk/>
            <pc:sldMk cId="3106224316" sldId="277"/>
            <ac:spMk id="4" creationId="{A211DE02-787E-196D-D02B-0AD9C46A44FE}"/>
          </ac:spMkLst>
        </pc:spChg>
      </pc:sldChg>
      <pc:sldChg chg="del">
        <pc:chgData name="Jeremy Flint" userId="S::jflint@fbcbhm.org::2e51fe6d-0a97-472d-9eb5-562c8defdb3f" providerId="AD" clId="Web-{951A0B42-D92D-7465-4A67-7512538E3703}" dt="2026-08-16T16:18:09.552" v="23"/>
        <pc:sldMkLst>
          <pc:docMk/>
          <pc:sldMk cId="3508923169" sldId="278"/>
        </pc:sldMkLst>
      </pc:sldChg>
      <pc:sldChg chg="del">
        <pc:chgData name="Jeremy Flint" userId="S::jflint@fbcbhm.org::2e51fe6d-0a97-472d-9eb5-562c8defdb3f" providerId="AD" clId="Web-{951A0B42-D92D-7465-4A67-7512538E3703}" dt="2026-08-16T16:18:10.380" v="24"/>
        <pc:sldMkLst>
          <pc:docMk/>
          <pc:sldMk cId="1310420923" sldId="279"/>
        </pc:sldMkLst>
      </pc:sldChg>
      <pc:sldChg chg="del">
        <pc:chgData name="Jeremy Flint" userId="S::jflint@fbcbhm.org::2e51fe6d-0a97-472d-9eb5-562c8defdb3f" providerId="AD" clId="Web-{951A0B42-D92D-7465-4A67-7512538E3703}" dt="2026-08-16T16:18:11.427" v="25"/>
        <pc:sldMkLst>
          <pc:docMk/>
          <pc:sldMk cId="1473979054" sldId="280"/>
        </pc:sldMkLst>
      </pc:sldChg>
      <pc:sldChg chg="del">
        <pc:chgData name="Jeremy Flint" userId="S::jflint@fbcbhm.org::2e51fe6d-0a97-472d-9eb5-562c8defdb3f" providerId="AD" clId="Web-{951A0B42-D92D-7465-4A67-7512538E3703}" dt="2026-08-16T16:18:14.240" v="26"/>
        <pc:sldMkLst>
          <pc:docMk/>
          <pc:sldMk cId="3299397730" sldId="281"/>
        </pc:sldMkLst>
      </pc:sldChg>
      <pc:sldChg chg="modSp mod">
        <pc:chgData name="Jeremy Flint" userId="S::jflint@fbcbhm.org::2e51fe6d-0a97-472d-9eb5-562c8defdb3f" providerId="AD" clId="Web-{951A0B42-D92D-7465-4A67-7512538E3703}" dt="2026-08-16T16:19:10.883" v="39"/>
        <pc:sldMkLst>
          <pc:docMk/>
          <pc:sldMk cId="1846904750" sldId="282"/>
        </pc:sldMkLst>
        <pc:spChg chg="mod">
          <ac:chgData name="Jeremy Flint" userId="S::jflint@fbcbhm.org::2e51fe6d-0a97-472d-9eb5-562c8defdb3f" providerId="AD" clId="Web-{951A0B42-D92D-7465-4A67-7512538E3703}" dt="2026-08-16T16:18:19.959" v="28" actId="20577"/>
          <ac:spMkLst>
            <pc:docMk/>
            <pc:sldMk cId="1846904750" sldId="282"/>
            <ac:spMk id="4" creationId="{E5CC3AD0-2EAE-8B47-FCCE-8FAD7E6CDC20}"/>
          </ac:spMkLst>
        </pc:spChg>
      </pc:sldChg>
      <pc:sldChg chg="del">
        <pc:chgData name="Jeremy Flint" userId="S::jflint@fbcbhm.org::2e51fe6d-0a97-472d-9eb5-562c8defdb3f" providerId="AD" clId="Web-{951A0B42-D92D-7465-4A67-7512538E3703}" dt="2026-08-16T16:18:21.974" v="30"/>
        <pc:sldMkLst>
          <pc:docMk/>
          <pc:sldMk cId="2997311997" sldId="283"/>
        </pc:sldMkLst>
      </pc:sldChg>
      <pc:sldChg chg="del">
        <pc:chgData name="Jeremy Flint" userId="S::jflint@fbcbhm.org::2e51fe6d-0a97-472d-9eb5-562c8defdb3f" providerId="AD" clId="Web-{951A0B42-D92D-7465-4A67-7512538E3703}" dt="2026-08-16T16:18:22.959" v="31"/>
        <pc:sldMkLst>
          <pc:docMk/>
          <pc:sldMk cId="305335563" sldId="284"/>
        </pc:sldMkLst>
      </pc:sldChg>
      <pc:sldChg chg="modSp add del mod setBg">
        <pc:chgData name="Jeremy Flint" userId="S::jflint@fbcbhm.org::2e51fe6d-0a97-472d-9eb5-562c8defdb3f" providerId="AD" clId="Web-{951A0B42-D92D-7465-4A67-7512538E3703}" dt="2026-08-16T16:19:10.883" v="39"/>
        <pc:sldMkLst>
          <pc:docMk/>
          <pc:sldMk cId="3235838851" sldId="285"/>
        </pc:sldMkLst>
        <pc:spChg chg="mod">
          <ac:chgData name="Jeremy Flint" userId="S::jflint@fbcbhm.org::2e51fe6d-0a97-472d-9eb5-562c8defdb3f" providerId="AD" clId="Web-{951A0B42-D92D-7465-4A67-7512538E3703}" dt="2026-08-16T16:18:34.772" v="35" actId="20577"/>
          <ac:spMkLst>
            <pc:docMk/>
            <pc:sldMk cId="3235838851" sldId="285"/>
            <ac:spMk id="4" creationId="{23709FC3-AB14-77E0-AB39-BAD67D33C4A3}"/>
          </ac:spMkLst>
        </pc:spChg>
      </pc:sldChg>
      <pc:sldMasterChg chg="mod setBg modSldLayout">
        <pc:chgData name="Jeremy Flint" userId="S::jflint@fbcbhm.org::2e51fe6d-0a97-472d-9eb5-562c8defdb3f" providerId="AD" clId="Web-{951A0B42-D92D-7465-4A67-7512538E3703}" dt="2026-08-16T16:19:10.883" v="39"/>
        <pc:sldMasterMkLst>
          <pc:docMk/>
          <pc:sldMasterMk cId="849011558" sldId="2147483660"/>
        </pc:sldMasterMkLst>
        <pc:sldLayoutChg chg="mod">
          <pc:chgData name="Jeremy Flint" userId="S::jflint@fbcbhm.org::2e51fe6d-0a97-472d-9eb5-562c8defdb3f" providerId="AD" clId="Web-{951A0B42-D92D-7465-4A67-7512538E3703}" dt="2026-08-16T16:19:10.883" v="39"/>
          <pc:sldLayoutMkLst>
            <pc:docMk/>
            <pc:sldMasterMk cId="849011558" sldId="2147483660"/>
            <pc:sldLayoutMk cId="218787102" sldId="2147483661"/>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1625239297" sldId="2147483662"/>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1906377215" sldId="2147483663"/>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3465244993" sldId="2147483664"/>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3946240954" sldId="2147483665"/>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1278527172" sldId="2147483666"/>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945756701" sldId="2147483667"/>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2194516196" sldId="2147483668"/>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1097083326" sldId="2147483669"/>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2510177359" sldId="2147483670"/>
          </pc:sldLayoutMkLst>
        </pc:sldLayoutChg>
        <pc:sldLayoutChg chg="mod">
          <pc:chgData name="Jeremy Flint" userId="S::jflint@fbcbhm.org::2e51fe6d-0a97-472d-9eb5-562c8defdb3f" providerId="AD" clId="Web-{951A0B42-D92D-7465-4A67-7512538E3703}" dt="2026-08-16T16:19:10.883" v="39"/>
          <pc:sldLayoutMkLst>
            <pc:docMk/>
            <pc:sldMasterMk cId="849011558" sldId="2147483660"/>
            <pc:sldLayoutMk cId="2619325122" sldId="2147483671"/>
          </pc:sldLayoutMkLst>
        </pc:sldLayoutChg>
      </pc:sldMasterChg>
    </pc:docChg>
  </pc:docChgLst>
  <pc:docChgLst>
    <pc:chgData name="Jeremy Flint" userId="S::jflint@fbcbhm.org::2e51fe6d-0a97-472d-9eb5-562c8defdb3f" providerId="AD" clId="Web-{BFD73C7E-798E-EF33-84D3-29CEB50670DB}"/>
    <pc:docChg chg="addSld modSld modMainMaster">
      <pc:chgData name="Jeremy Flint" userId="S::jflint@fbcbhm.org::2e51fe6d-0a97-472d-9eb5-562c8defdb3f" providerId="AD" clId="Web-{BFD73C7E-798E-EF33-84D3-29CEB50670DB}" dt="2026-08-15T16:30:18.676" v="283"/>
      <pc:docMkLst>
        <pc:docMk/>
      </pc:docMkLst>
      <pc:sldChg chg="modSp mod setBg">
        <pc:chgData name="Jeremy Flint" userId="S::jflint@fbcbhm.org::2e51fe6d-0a97-472d-9eb5-562c8defdb3f" providerId="AD" clId="Web-{BFD73C7E-798E-EF33-84D3-29CEB50670DB}" dt="2026-08-15T16:30:18.676" v="283"/>
        <pc:sldMkLst>
          <pc:docMk/>
          <pc:sldMk cId="828820547" sldId="256"/>
        </pc:sldMkLst>
        <pc:spChg chg="mod">
          <ac:chgData name="Jeremy Flint" userId="S::jflint@fbcbhm.org::2e51fe6d-0a97-472d-9eb5-562c8defdb3f" providerId="AD" clId="Web-{BFD73C7E-798E-EF33-84D3-29CEB50670DB}" dt="2026-08-15T16:11:44.606" v="5" actId="1076"/>
          <ac:spMkLst>
            <pc:docMk/>
            <pc:sldMk cId="828820547" sldId="256"/>
            <ac:spMk id="4" creationId="{D2BD589A-EEF1-4DE4-96E9-2525F5CB70A8}"/>
          </ac:spMkLst>
        </pc:spChg>
      </pc:sldChg>
      <pc:sldChg chg="modSp mod">
        <pc:chgData name="Jeremy Flint" userId="S::jflint@fbcbhm.org::2e51fe6d-0a97-472d-9eb5-562c8defdb3f" providerId="AD" clId="Web-{BFD73C7E-798E-EF33-84D3-29CEB50670DB}" dt="2026-08-15T16:30:18.676" v="283"/>
        <pc:sldMkLst>
          <pc:docMk/>
          <pc:sldMk cId="1048501770" sldId="257"/>
        </pc:sldMkLst>
        <pc:spChg chg="mod">
          <ac:chgData name="Jeremy Flint" userId="S::jflint@fbcbhm.org::2e51fe6d-0a97-472d-9eb5-562c8defdb3f" providerId="AD" clId="Web-{BFD73C7E-798E-EF33-84D3-29CEB50670DB}" dt="2026-08-15T16:26:02.683" v="194" actId="20577"/>
          <ac:spMkLst>
            <pc:docMk/>
            <pc:sldMk cId="1048501770" sldId="257"/>
            <ac:spMk id="4" creationId="{D2BD589A-EEF1-4DE4-96E9-2525F5CB70A8}"/>
          </ac:spMkLst>
        </pc:spChg>
      </pc:sldChg>
      <pc:sldChg chg="modSp mod">
        <pc:chgData name="Jeremy Flint" userId="S::jflint@fbcbhm.org::2e51fe6d-0a97-472d-9eb5-562c8defdb3f" providerId="AD" clId="Web-{BFD73C7E-798E-EF33-84D3-29CEB50670DB}" dt="2026-08-15T16:30:18.676" v="283"/>
        <pc:sldMkLst>
          <pc:docMk/>
          <pc:sldMk cId="889025534" sldId="258"/>
        </pc:sldMkLst>
        <pc:spChg chg="mod">
          <ac:chgData name="Jeremy Flint" userId="S::jflint@fbcbhm.org::2e51fe6d-0a97-472d-9eb5-562c8defdb3f" providerId="AD" clId="Web-{BFD73C7E-798E-EF33-84D3-29CEB50670DB}" dt="2026-08-15T16:26:29.356" v="201" actId="20577"/>
          <ac:spMkLst>
            <pc:docMk/>
            <pc:sldMk cId="889025534" sldId="258"/>
            <ac:spMk id="4" creationId="{D2BD589A-EEF1-4DE4-96E9-2525F5CB70A8}"/>
          </ac:spMkLst>
        </pc:spChg>
      </pc:sldChg>
      <pc:sldChg chg="modSp mod">
        <pc:chgData name="Jeremy Flint" userId="S::jflint@fbcbhm.org::2e51fe6d-0a97-472d-9eb5-562c8defdb3f" providerId="AD" clId="Web-{BFD73C7E-798E-EF33-84D3-29CEB50670DB}" dt="2026-08-15T16:30:18.676" v="283"/>
        <pc:sldMkLst>
          <pc:docMk/>
          <pc:sldMk cId="698658479" sldId="259"/>
        </pc:sldMkLst>
        <pc:spChg chg="mod">
          <ac:chgData name="Jeremy Flint" userId="S::jflint@fbcbhm.org::2e51fe6d-0a97-472d-9eb5-562c8defdb3f" providerId="AD" clId="Web-{BFD73C7E-798E-EF33-84D3-29CEB50670DB}" dt="2026-08-15T16:28:14.156" v="254" actId="20577"/>
          <ac:spMkLst>
            <pc:docMk/>
            <pc:sldMk cId="698658479" sldId="259"/>
            <ac:spMk id="4" creationId="{D2BD589A-EEF1-4DE4-96E9-2525F5CB70A8}"/>
          </ac:spMkLst>
        </pc:spChg>
      </pc:sldChg>
      <pc:sldChg chg="modSp add mod replId">
        <pc:chgData name="Jeremy Flint" userId="S::jflint@fbcbhm.org::2e51fe6d-0a97-472d-9eb5-562c8defdb3f" providerId="AD" clId="Web-{BFD73C7E-798E-EF33-84D3-29CEB50670DB}" dt="2026-08-15T16:30:18.676" v="283"/>
        <pc:sldMkLst>
          <pc:docMk/>
          <pc:sldMk cId="2281063736" sldId="260"/>
        </pc:sldMkLst>
        <pc:spChg chg="mod">
          <ac:chgData name="Jeremy Flint" userId="S::jflint@fbcbhm.org::2e51fe6d-0a97-472d-9eb5-562c8defdb3f" providerId="AD" clId="Web-{BFD73C7E-798E-EF33-84D3-29CEB50670DB}" dt="2026-08-15T16:27:02.685" v="214" actId="20577"/>
          <ac:spMkLst>
            <pc:docMk/>
            <pc:sldMk cId="2281063736" sldId="260"/>
            <ac:spMk id="4" creationId="{D4303A1C-204B-CF44-AE54-4D91AEDF1A6D}"/>
          </ac:spMkLst>
        </pc:spChg>
      </pc:sldChg>
      <pc:sldChg chg="modSp add mod replId">
        <pc:chgData name="Jeremy Flint" userId="S::jflint@fbcbhm.org::2e51fe6d-0a97-472d-9eb5-562c8defdb3f" providerId="AD" clId="Web-{BFD73C7E-798E-EF33-84D3-29CEB50670DB}" dt="2026-08-15T16:30:18.676" v="283"/>
        <pc:sldMkLst>
          <pc:docMk/>
          <pc:sldMk cId="1696607145" sldId="261"/>
        </pc:sldMkLst>
        <pc:spChg chg="mod">
          <ac:chgData name="Jeremy Flint" userId="S::jflint@fbcbhm.org::2e51fe6d-0a97-472d-9eb5-562c8defdb3f" providerId="AD" clId="Web-{BFD73C7E-798E-EF33-84D3-29CEB50670DB}" dt="2026-08-15T16:27:27.389" v="227" actId="20577"/>
          <ac:spMkLst>
            <pc:docMk/>
            <pc:sldMk cId="1696607145" sldId="261"/>
            <ac:spMk id="4" creationId="{91C73932-5F47-8CD3-B01E-F11C0974F8A7}"/>
          </ac:spMkLst>
        </pc:spChg>
      </pc:sldChg>
      <pc:sldChg chg="modSp add mod replId">
        <pc:chgData name="Jeremy Flint" userId="S::jflint@fbcbhm.org::2e51fe6d-0a97-472d-9eb5-562c8defdb3f" providerId="AD" clId="Web-{BFD73C7E-798E-EF33-84D3-29CEB50670DB}" dt="2026-08-15T16:30:18.676" v="283"/>
        <pc:sldMkLst>
          <pc:docMk/>
          <pc:sldMk cId="1513144502" sldId="262"/>
        </pc:sldMkLst>
        <pc:spChg chg="mod">
          <ac:chgData name="Jeremy Flint" userId="S::jflint@fbcbhm.org::2e51fe6d-0a97-472d-9eb5-562c8defdb3f" providerId="AD" clId="Web-{BFD73C7E-798E-EF33-84D3-29CEB50670DB}" dt="2026-08-15T16:29:03.205" v="271" actId="20577"/>
          <ac:spMkLst>
            <pc:docMk/>
            <pc:sldMk cId="1513144502" sldId="262"/>
            <ac:spMk id="4" creationId="{BE5C3596-4C63-3CEA-70F8-BCD000002510}"/>
          </ac:spMkLst>
        </pc:spChg>
      </pc:sldChg>
      <pc:sldChg chg="modSp add mod replId">
        <pc:chgData name="Jeremy Flint" userId="S::jflint@fbcbhm.org::2e51fe6d-0a97-472d-9eb5-562c8defdb3f" providerId="AD" clId="Web-{BFD73C7E-798E-EF33-84D3-29CEB50670DB}" dt="2026-08-15T16:30:18.676" v="283"/>
        <pc:sldMkLst>
          <pc:docMk/>
          <pc:sldMk cId="4036049975" sldId="263"/>
        </pc:sldMkLst>
        <pc:spChg chg="mod">
          <ac:chgData name="Jeremy Flint" userId="S::jflint@fbcbhm.org::2e51fe6d-0a97-472d-9eb5-562c8defdb3f" providerId="AD" clId="Web-{BFD73C7E-798E-EF33-84D3-29CEB50670DB}" dt="2026-08-15T16:26:32.731" v="203" actId="20577"/>
          <ac:spMkLst>
            <pc:docMk/>
            <pc:sldMk cId="4036049975" sldId="263"/>
            <ac:spMk id="4" creationId="{37441A02-4FBE-CA27-3BCA-34DACBA1EAE7}"/>
          </ac:spMkLst>
        </pc:spChg>
      </pc:sldChg>
      <pc:sldChg chg="modSp add mod replId">
        <pc:chgData name="Jeremy Flint" userId="S::jflint@fbcbhm.org::2e51fe6d-0a97-472d-9eb5-562c8defdb3f" providerId="AD" clId="Web-{BFD73C7E-798E-EF33-84D3-29CEB50670DB}" dt="2026-08-15T16:30:18.676" v="283"/>
        <pc:sldMkLst>
          <pc:docMk/>
          <pc:sldMk cId="3027690516" sldId="264"/>
        </pc:sldMkLst>
        <pc:spChg chg="mod">
          <ac:chgData name="Jeremy Flint" userId="S::jflint@fbcbhm.org::2e51fe6d-0a97-472d-9eb5-562c8defdb3f" providerId="AD" clId="Web-{BFD73C7E-798E-EF33-84D3-29CEB50670DB}" dt="2026-08-15T16:26:36.747" v="205" actId="20577"/>
          <ac:spMkLst>
            <pc:docMk/>
            <pc:sldMk cId="3027690516" sldId="264"/>
            <ac:spMk id="4" creationId="{7A028B59-E4CD-417A-BD94-01797AE69C18}"/>
          </ac:spMkLst>
        </pc:spChg>
      </pc:sldChg>
      <pc:sldChg chg="modSp add mod replId">
        <pc:chgData name="Jeremy Flint" userId="S::jflint@fbcbhm.org::2e51fe6d-0a97-472d-9eb5-562c8defdb3f" providerId="AD" clId="Web-{BFD73C7E-798E-EF33-84D3-29CEB50670DB}" dt="2026-08-15T16:30:18.676" v="283"/>
        <pc:sldMkLst>
          <pc:docMk/>
          <pc:sldMk cId="3170504952" sldId="265"/>
        </pc:sldMkLst>
        <pc:spChg chg="mod">
          <ac:chgData name="Jeremy Flint" userId="S::jflint@fbcbhm.org::2e51fe6d-0a97-472d-9eb5-562c8defdb3f" providerId="AD" clId="Web-{BFD73C7E-798E-EF33-84D3-29CEB50670DB}" dt="2026-08-15T16:26:40.965" v="207" actId="20577"/>
          <ac:spMkLst>
            <pc:docMk/>
            <pc:sldMk cId="3170504952" sldId="265"/>
            <ac:spMk id="4" creationId="{85C047C3-5BD3-6CE8-DF82-96C557A484D3}"/>
          </ac:spMkLst>
        </pc:spChg>
      </pc:sldChg>
      <pc:sldChg chg="modSp add mod replId">
        <pc:chgData name="Jeremy Flint" userId="S::jflint@fbcbhm.org::2e51fe6d-0a97-472d-9eb5-562c8defdb3f" providerId="AD" clId="Web-{BFD73C7E-798E-EF33-84D3-29CEB50670DB}" dt="2026-08-15T16:30:18.676" v="283"/>
        <pc:sldMkLst>
          <pc:docMk/>
          <pc:sldMk cId="1212786382" sldId="266"/>
        </pc:sldMkLst>
        <pc:spChg chg="mod">
          <ac:chgData name="Jeremy Flint" userId="S::jflint@fbcbhm.org::2e51fe6d-0a97-472d-9eb5-562c8defdb3f" providerId="AD" clId="Web-{BFD73C7E-798E-EF33-84D3-29CEB50670DB}" dt="2026-08-15T16:26:44.184" v="209" actId="20577"/>
          <ac:spMkLst>
            <pc:docMk/>
            <pc:sldMk cId="1212786382" sldId="266"/>
            <ac:spMk id="4" creationId="{DF233935-27D7-FB69-9571-D14329EFDCEE}"/>
          </ac:spMkLst>
        </pc:spChg>
      </pc:sldChg>
      <pc:sldChg chg="add mod replId">
        <pc:chgData name="Jeremy Flint" userId="S::jflint@fbcbhm.org::2e51fe6d-0a97-472d-9eb5-562c8defdb3f" providerId="AD" clId="Web-{BFD73C7E-798E-EF33-84D3-29CEB50670DB}" dt="2026-08-15T16:30:18.676" v="283"/>
        <pc:sldMkLst>
          <pc:docMk/>
          <pc:sldMk cId="3316643631" sldId="267"/>
        </pc:sldMkLst>
      </pc:sldChg>
      <pc:sldChg chg="modSp add mod replId">
        <pc:chgData name="Jeremy Flint" userId="S::jflint@fbcbhm.org::2e51fe6d-0a97-472d-9eb5-562c8defdb3f" providerId="AD" clId="Web-{BFD73C7E-798E-EF33-84D3-29CEB50670DB}" dt="2026-08-15T16:30:18.676" v="283"/>
        <pc:sldMkLst>
          <pc:docMk/>
          <pc:sldMk cId="3634023854" sldId="268"/>
        </pc:sldMkLst>
        <pc:spChg chg="mod">
          <ac:chgData name="Jeremy Flint" userId="S::jflint@fbcbhm.org::2e51fe6d-0a97-472d-9eb5-562c8defdb3f" providerId="AD" clId="Web-{BFD73C7E-798E-EF33-84D3-29CEB50670DB}" dt="2026-08-15T16:27:05.763" v="216" actId="20577"/>
          <ac:spMkLst>
            <pc:docMk/>
            <pc:sldMk cId="3634023854" sldId="268"/>
            <ac:spMk id="4" creationId="{66314B7F-4CEA-E193-DE98-85C9270571B2}"/>
          </ac:spMkLst>
        </pc:spChg>
      </pc:sldChg>
      <pc:sldChg chg="modSp add mod replId">
        <pc:chgData name="Jeremy Flint" userId="S::jflint@fbcbhm.org::2e51fe6d-0a97-472d-9eb5-562c8defdb3f" providerId="AD" clId="Web-{BFD73C7E-798E-EF33-84D3-29CEB50670DB}" dt="2026-08-15T16:30:18.676" v="283"/>
        <pc:sldMkLst>
          <pc:docMk/>
          <pc:sldMk cId="1460659170" sldId="269"/>
        </pc:sldMkLst>
        <pc:spChg chg="mod">
          <ac:chgData name="Jeremy Flint" userId="S::jflint@fbcbhm.org::2e51fe6d-0a97-472d-9eb5-562c8defdb3f" providerId="AD" clId="Web-{BFD73C7E-798E-EF33-84D3-29CEB50670DB}" dt="2026-08-15T16:27:08.498" v="218" actId="20577"/>
          <ac:spMkLst>
            <pc:docMk/>
            <pc:sldMk cId="1460659170" sldId="269"/>
            <ac:spMk id="4" creationId="{50F8B2B0-4C75-9F5B-BFE7-38DAB17E9DF8}"/>
          </ac:spMkLst>
        </pc:spChg>
      </pc:sldChg>
      <pc:sldChg chg="add mod replId">
        <pc:chgData name="Jeremy Flint" userId="S::jflint@fbcbhm.org::2e51fe6d-0a97-472d-9eb5-562c8defdb3f" providerId="AD" clId="Web-{BFD73C7E-798E-EF33-84D3-29CEB50670DB}" dt="2026-08-15T16:30:18.676" v="283"/>
        <pc:sldMkLst>
          <pc:docMk/>
          <pc:sldMk cId="1592188713" sldId="270"/>
        </pc:sldMkLst>
      </pc:sldChg>
      <pc:sldChg chg="modSp add mod replId">
        <pc:chgData name="Jeremy Flint" userId="S::jflint@fbcbhm.org::2e51fe6d-0a97-472d-9eb5-562c8defdb3f" providerId="AD" clId="Web-{BFD73C7E-798E-EF33-84D3-29CEB50670DB}" dt="2026-08-15T16:30:18.676" v="283"/>
        <pc:sldMkLst>
          <pc:docMk/>
          <pc:sldMk cId="600303663" sldId="271"/>
        </pc:sldMkLst>
        <pc:spChg chg="mod">
          <ac:chgData name="Jeremy Flint" userId="S::jflint@fbcbhm.org::2e51fe6d-0a97-472d-9eb5-562c8defdb3f" providerId="AD" clId="Web-{BFD73C7E-798E-EF33-84D3-29CEB50670DB}" dt="2026-08-15T16:27:36.045" v="232" actId="20577"/>
          <ac:spMkLst>
            <pc:docMk/>
            <pc:sldMk cId="600303663" sldId="271"/>
            <ac:spMk id="4" creationId="{06459C85-965A-7637-CCC3-C92EE3DED42C}"/>
          </ac:spMkLst>
        </pc:spChg>
      </pc:sldChg>
      <pc:sldChg chg="modSp add mod replId">
        <pc:chgData name="Jeremy Flint" userId="S::jflint@fbcbhm.org::2e51fe6d-0a97-472d-9eb5-562c8defdb3f" providerId="AD" clId="Web-{BFD73C7E-798E-EF33-84D3-29CEB50670DB}" dt="2026-08-15T16:30:18.676" v="283"/>
        <pc:sldMkLst>
          <pc:docMk/>
          <pc:sldMk cId="840002111" sldId="272"/>
        </pc:sldMkLst>
        <pc:spChg chg="mod">
          <ac:chgData name="Jeremy Flint" userId="S::jflint@fbcbhm.org::2e51fe6d-0a97-472d-9eb5-562c8defdb3f" providerId="AD" clId="Web-{BFD73C7E-798E-EF33-84D3-29CEB50670DB}" dt="2026-08-15T16:27:41.343" v="235" actId="20577"/>
          <ac:spMkLst>
            <pc:docMk/>
            <pc:sldMk cId="840002111" sldId="272"/>
            <ac:spMk id="4" creationId="{B3444118-B593-1807-9522-955A6AA4956E}"/>
          </ac:spMkLst>
        </pc:spChg>
      </pc:sldChg>
      <pc:sldChg chg="modSp add mod replId">
        <pc:chgData name="Jeremy Flint" userId="S::jflint@fbcbhm.org::2e51fe6d-0a97-472d-9eb5-562c8defdb3f" providerId="AD" clId="Web-{BFD73C7E-798E-EF33-84D3-29CEB50670DB}" dt="2026-08-15T16:30:18.676" v="283"/>
        <pc:sldMkLst>
          <pc:docMk/>
          <pc:sldMk cId="437957891" sldId="273"/>
        </pc:sldMkLst>
        <pc:spChg chg="mod">
          <ac:chgData name="Jeremy Flint" userId="S::jflint@fbcbhm.org::2e51fe6d-0a97-472d-9eb5-562c8defdb3f" providerId="AD" clId="Web-{BFD73C7E-798E-EF33-84D3-29CEB50670DB}" dt="2026-08-15T16:27:43.749" v="237" actId="20577"/>
          <ac:spMkLst>
            <pc:docMk/>
            <pc:sldMk cId="437957891" sldId="273"/>
            <ac:spMk id="4" creationId="{077452BB-BF14-D29E-3B2C-9742989B83F2}"/>
          </ac:spMkLst>
        </pc:spChg>
      </pc:sldChg>
      <pc:sldChg chg="modSp add mod replId">
        <pc:chgData name="Jeremy Flint" userId="S::jflint@fbcbhm.org::2e51fe6d-0a97-472d-9eb5-562c8defdb3f" providerId="AD" clId="Web-{BFD73C7E-798E-EF33-84D3-29CEB50670DB}" dt="2026-08-15T16:30:18.676" v="283"/>
        <pc:sldMkLst>
          <pc:docMk/>
          <pc:sldMk cId="1445928135" sldId="274"/>
        </pc:sldMkLst>
        <pc:spChg chg="mod">
          <ac:chgData name="Jeremy Flint" userId="S::jflint@fbcbhm.org::2e51fe6d-0a97-472d-9eb5-562c8defdb3f" providerId="AD" clId="Web-{BFD73C7E-798E-EF33-84D3-29CEB50670DB}" dt="2026-08-15T16:27:51.734" v="241" actId="20577"/>
          <ac:spMkLst>
            <pc:docMk/>
            <pc:sldMk cId="1445928135" sldId="274"/>
            <ac:spMk id="4" creationId="{4AA7A823-8362-04F7-D376-DA5159595C8B}"/>
          </ac:spMkLst>
        </pc:spChg>
      </pc:sldChg>
      <pc:sldChg chg="modSp add mod replId">
        <pc:chgData name="Jeremy Flint" userId="S::jflint@fbcbhm.org::2e51fe6d-0a97-472d-9eb5-562c8defdb3f" providerId="AD" clId="Web-{BFD73C7E-798E-EF33-84D3-29CEB50670DB}" dt="2026-08-15T16:30:18.676" v="283"/>
        <pc:sldMkLst>
          <pc:docMk/>
          <pc:sldMk cId="2056518378" sldId="275"/>
        </pc:sldMkLst>
        <pc:spChg chg="mod">
          <ac:chgData name="Jeremy Flint" userId="S::jflint@fbcbhm.org::2e51fe6d-0a97-472d-9eb5-562c8defdb3f" providerId="AD" clId="Web-{BFD73C7E-798E-EF33-84D3-29CEB50670DB}" dt="2026-08-15T16:27:56.593" v="244" actId="20577"/>
          <ac:spMkLst>
            <pc:docMk/>
            <pc:sldMk cId="2056518378" sldId="275"/>
            <ac:spMk id="4" creationId="{A0A68C88-F1BB-5A9E-3AE6-2D0C681176BB}"/>
          </ac:spMkLst>
        </pc:spChg>
      </pc:sldChg>
      <pc:sldChg chg="modSp add mod replId">
        <pc:chgData name="Jeremy Flint" userId="S::jflint@fbcbhm.org::2e51fe6d-0a97-472d-9eb5-562c8defdb3f" providerId="AD" clId="Web-{BFD73C7E-798E-EF33-84D3-29CEB50670DB}" dt="2026-08-15T16:30:18.676" v="283"/>
        <pc:sldMkLst>
          <pc:docMk/>
          <pc:sldMk cId="3594328428" sldId="276"/>
        </pc:sldMkLst>
        <pc:spChg chg="mod">
          <ac:chgData name="Jeremy Flint" userId="S::jflint@fbcbhm.org::2e51fe6d-0a97-472d-9eb5-562c8defdb3f" providerId="AD" clId="Web-{BFD73C7E-798E-EF33-84D3-29CEB50670DB}" dt="2026-08-15T16:28:02.328" v="247" actId="20577"/>
          <ac:spMkLst>
            <pc:docMk/>
            <pc:sldMk cId="3594328428" sldId="276"/>
            <ac:spMk id="4" creationId="{14C9036F-F839-C777-85C5-505E14BEF375}"/>
          </ac:spMkLst>
        </pc:spChg>
      </pc:sldChg>
      <pc:sldChg chg="add mod replId">
        <pc:chgData name="Jeremy Flint" userId="S::jflint@fbcbhm.org::2e51fe6d-0a97-472d-9eb5-562c8defdb3f" providerId="AD" clId="Web-{BFD73C7E-798E-EF33-84D3-29CEB50670DB}" dt="2026-08-15T16:30:18.676" v="283"/>
        <pc:sldMkLst>
          <pc:docMk/>
          <pc:sldMk cId="3106224316" sldId="277"/>
        </pc:sldMkLst>
      </pc:sldChg>
      <pc:sldChg chg="modSp add mod replId">
        <pc:chgData name="Jeremy Flint" userId="S::jflint@fbcbhm.org::2e51fe6d-0a97-472d-9eb5-562c8defdb3f" providerId="AD" clId="Web-{BFD73C7E-798E-EF33-84D3-29CEB50670DB}" dt="2026-08-15T16:30:18.676" v="283"/>
        <pc:sldMkLst>
          <pc:docMk/>
          <pc:sldMk cId="3508923169" sldId="278"/>
        </pc:sldMkLst>
        <pc:spChg chg="mod">
          <ac:chgData name="Jeremy Flint" userId="S::jflint@fbcbhm.org::2e51fe6d-0a97-472d-9eb5-562c8defdb3f" providerId="AD" clId="Web-{BFD73C7E-798E-EF33-84D3-29CEB50670DB}" dt="2026-08-15T16:28:17.734" v="256" actId="20577"/>
          <ac:spMkLst>
            <pc:docMk/>
            <pc:sldMk cId="3508923169" sldId="278"/>
            <ac:spMk id="4" creationId="{B40C4DD0-F7FB-5DC1-0FE1-0879B0B4821B}"/>
          </ac:spMkLst>
        </pc:spChg>
      </pc:sldChg>
      <pc:sldChg chg="modSp add mod replId">
        <pc:chgData name="Jeremy Flint" userId="S::jflint@fbcbhm.org::2e51fe6d-0a97-472d-9eb5-562c8defdb3f" providerId="AD" clId="Web-{BFD73C7E-798E-EF33-84D3-29CEB50670DB}" dt="2026-08-15T16:30:18.676" v="283"/>
        <pc:sldMkLst>
          <pc:docMk/>
          <pc:sldMk cId="1310420923" sldId="279"/>
        </pc:sldMkLst>
        <pc:spChg chg="mod">
          <ac:chgData name="Jeremy Flint" userId="S::jflint@fbcbhm.org::2e51fe6d-0a97-472d-9eb5-562c8defdb3f" providerId="AD" clId="Web-{BFD73C7E-798E-EF33-84D3-29CEB50670DB}" dt="2026-08-15T16:28:21.047" v="258" actId="20577"/>
          <ac:spMkLst>
            <pc:docMk/>
            <pc:sldMk cId="1310420923" sldId="279"/>
            <ac:spMk id="4" creationId="{8A90A9B6-E833-1177-84B8-9D35A6642083}"/>
          </ac:spMkLst>
        </pc:spChg>
      </pc:sldChg>
      <pc:sldChg chg="modSp add mod replId">
        <pc:chgData name="Jeremy Flint" userId="S::jflint@fbcbhm.org::2e51fe6d-0a97-472d-9eb5-562c8defdb3f" providerId="AD" clId="Web-{BFD73C7E-798E-EF33-84D3-29CEB50670DB}" dt="2026-08-15T16:30:18.676" v="283"/>
        <pc:sldMkLst>
          <pc:docMk/>
          <pc:sldMk cId="1473979054" sldId="280"/>
        </pc:sldMkLst>
        <pc:spChg chg="mod">
          <ac:chgData name="Jeremy Flint" userId="S::jflint@fbcbhm.org::2e51fe6d-0a97-472d-9eb5-562c8defdb3f" providerId="AD" clId="Web-{BFD73C7E-798E-EF33-84D3-29CEB50670DB}" dt="2026-08-15T16:28:23.766" v="260" actId="20577"/>
          <ac:spMkLst>
            <pc:docMk/>
            <pc:sldMk cId="1473979054" sldId="280"/>
            <ac:spMk id="4" creationId="{B0D50EBB-3D5B-C65C-3F5D-F31C9265CBA6}"/>
          </ac:spMkLst>
        </pc:spChg>
      </pc:sldChg>
      <pc:sldChg chg="modSp add mod replId">
        <pc:chgData name="Jeremy Flint" userId="S::jflint@fbcbhm.org::2e51fe6d-0a97-472d-9eb5-562c8defdb3f" providerId="AD" clId="Web-{BFD73C7E-798E-EF33-84D3-29CEB50670DB}" dt="2026-08-15T16:30:18.676" v="283"/>
        <pc:sldMkLst>
          <pc:docMk/>
          <pc:sldMk cId="3299397730" sldId="281"/>
        </pc:sldMkLst>
        <pc:spChg chg="mod">
          <ac:chgData name="Jeremy Flint" userId="S::jflint@fbcbhm.org::2e51fe6d-0a97-472d-9eb5-562c8defdb3f" providerId="AD" clId="Web-{BFD73C7E-798E-EF33-84D3-29CEB50670DB}" dt="2026-08-15T16:28:26.860" v="262" actId="20577"/>
          <ac:spMkLst>
            <pc:docMk/>
            <pc:sldMk cId="3299397730" sldId="281"/>
            <ac:spMk id="4" creationId="{8004A131-4440-776C-DED7-63CAC003B13C}"/>
          </ac:spMkLst>
        </pc:spChg>
      </pc:sldChg>
      <pc:sldChg chg="add mod replId">
        <pc:chgData name="Jeremy Flint" userId="S::jflint@fbcbhm.org::2e51fe6d-0a97-472d-9eb5-562c8defdb3f" providerId="AD" clId="Web-{BFD73C7E-798E-EF33-84D3-29CEB50670DB}" dt="2026-08-15T16:30:18.676" v="283"/>
        <pc:sldMkLst>
          <pc:docMk/>
          <pc:sldMk cId="1846904750" sldId="282"/>
        </pc:sldMkLst>
      </pc:sldChg>
      <pc:sldChg chg="modSp add mod replId">
        <pc:chgData name="Jeremy Flint" userId="S::jflint@fbcbhm.org::2e51fe6d-0a97-472d-9eb5-562c8defdb3f" providerId="AD" clId="Web-{BFD73C7E-798E-EF33-84D3-29CEB50670DB}" dt="2026-08-15T16:30:18.676" v="283"/>
        <pc:sldMkLst>
          <pc:docMk/>
          <pc:sldMk cId="2997311997" sldId="283"/>
        </pc:sldMkLst>
        <pc:spChg chg="mod">
          <ac:chgData name="Jeremy Flint" userId="S::jflint@fbcbhm.org::2e51fe6d-0a97-472d-9eb5-562c8defdb3f" providerId="AD" clId="Web-{BFD73C7E-798E-EF33-84D3-29CEB50670DB}" dt="2026-08-15T16:29:10.955" v="275" actId="20577"/>
          <ac:spMkLst>
            <pc:docMk/>
            <pc:sldMk cId="2997311997" sldId="283"/>
            <ac:spMk id="4" creationId="{D422775F-F260-C550-70C0-AC106AD73BD4}"/>
          </ac:spMkLst>
        </pc:spChg>
      </pc:sldChg>
      <pc:sldChg chg="modSp add mod replId">
        <pc:chgData name="Jeremy Flint" userId="S::jflint@fbcbhm.org::2e51fe6d-0a97-472d-9eb5-562c8defdb3f" providerId="AD" clId="Web-{BFD73C7E-798E-EF33-84D3-29CEB50670DB}" dt="2026-08-15T16:30:18.676" v="283"/>
        <pc:sldMkLst>
          <pc:docMk/>
          <pc:sldMk cId="305335563" sldId="284"/>
        </pc:sldMkLst>
        <pc:spChg chg="mod">
          <ac:chgData name="Jeremy Flint" userId="S::jflint@fbcbhm.org::2e51fe6d-0a97-472d-9eb5-562c8defdb3f" providerId="AD" clId="Web-{BFD73C7E-798E-EF33-84D3-29CEB50670DB}" dt="2026-08-15T16:29:19.002" v="279" actId="20577"/>
          <ac:spMkLst>
            <pc:docMk/>
            <pc:sldMk cId="305335563" sldId="284"/>
            <ac:spMk id="4" creationId="{87C34C9C-4D5A-A169-4631-1EF6F36C8173}"/>
          </ac:spMkLst>
        </pc:spChg>
      </pc:sldChg>
      <pc:sldChg chg="modSp add mod replId">
        <pc:chgData name="Jeremy Flint" userId="S::jflint@fbcbhm.org::2e51fe6d-0a97-472d-9eb5-562c8defdb3f" providerId="AD" clId="Web-{BFD73C7E-798E-EF33-84D3-29CEB50670DB}" dt="2026-08-15T16:30:18.676" v="283"/>
        <pc:sldMkLst>
          <pc:docMk/>
          <pc:sldMk cId="3235838851" sldId="285"/>
        </pc:sldMkLst>
        <pc:spChg chg="mod">
          <ac:chgData name="Jeremy Flint" userId="S::jflint@fbcbhm.org::2e51fe6d-0a97-472d-9eb5-562c8defdb3f" providerId="AD" clId="Web-{BFD73C7E-798E-EF33-84D3-29CEB50670DB}" dt="2026-08-15T16:29:25.674" v="281" actId="20577"/>
          <ac:spMkLst>
            <pc:docMk/>
            <pc:sldMk cId="3235838851" sldId="285"/>
            <ac:spMk id="4" creationId="{23709FC3-AB14-77E0-AB39-BAD67D33C4A3}"/>
          </ac:spMkLst>
        </pc:spChg>
      </pc:sldChg>
      <pc:sldMasterChg chg="mod setBg modSldLayout">
        <pc:chgData name="Jeremy Flint" userId="S::jflint@fbcbhm.org::2e51fe6d-0a97-472d-9eb5-562c8defdb3f" providerId="AD" clId="Web-{BFD73C7E-798E-EF33-84D3-29CEB50670DB}" dt="2026-08-15T16:30:18.676" v="283"/>
        <pc:sldMasterMkLst>
          <pc:docMk/>
          <pc:sldMasterMk cId="849011558" sldId="2147483660"/>
        </pc:sldMasterMkLst>
        <pc:sldLayoutChg chg="mod">
          <pc:chgData name="Jeremy Flint" userId="S::jflint@fbcbhm.org::2e51fe6d-0a97-472d-9eb5-562c8defdb3f" providerId="AD" clId="Web-{BFD73C7E-798E-EF33-84D3-29CEB50670DB}" dt="2026-08-15T16:30:18.676" v="283"/>
          <pc:sldLayoutMkLst>
            <pc:docMk/>
            <pc:sldMasterMk cId="849011558" sldId="2147483660"/>
            <pc:sldLayoutMk cId="218787102" sldId="2147483661"/>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1625239297" sldId="2147483662"/>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1906377215" sldId="2147483663"/>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3465244993" sldId="2147483664"/>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3946240954" sldId="2147483665"/>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1278527172" sldId="2147483666"/>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945756701" sldId="2147483667"/>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2194516196" sldId="2147483668"/>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1097083326" sldId="2147483669"/>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2510177359" sldId="2147483670"/>
          </pc:sldLayoutMkLst>
        </pc:sldLayoutChg>
        <pc:sldLayoutChg chg="mod">
          <pc:chgData name="Jeremy Flint" userId="S::jflint@fbcbhm.org::2e51fe6d-0a97-472d-9eb5-562c8defdb3f" providerId="AD" clId="Web-{BFD73C7E-798E-EF33-84D3-29CEB50670DB}" dt="2026-08-15T16:30:18.676" v="283"/>
          <pc:sldLayoutMkLst>
            <pc:docMk/>
            <pc:sldMasterMk cId="849011558" sldId="2147483660"/>
            <pc:sldLayoutMk cId="2619325122"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1BDFE9-1069-4407-9BFF-06CE92173692}"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218787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1BDFE9-1069-4407-9BFF-06CE92173692}"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2510177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1BDFE9-1069-4407-9BFF-06CE92173692}"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2619325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1BDFE9-1069-4407-9BFF-06CE92173692}"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1625239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1BDFE9-1069-4407-9BFF-06CE92173692}"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190637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1BDFE9-1069-4407-9BFF-06CE92173692}" type="datetimeFigureOut">
              <a:rPr lang="en-US" smtClean="0"/>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3465244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1BDFE9-1069-4407-9BFF-06CE92173692}" type="datetimeFigureOut">
              <a:rPr lang="en-US" smtClean="0"/>
              <a:t>8/16/2026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394624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1BDFE9-1069-4407-9BFF-06CE92173692}" type="datetimeFigureOut">
              <a:rPr lang="en-US" smtClean="0"/>
              <a:t>8/16/2026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127852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BDFE9-1069-4407-9BFF-06CE92173692}" type="datetimeFigureOut">
              <a:rPr lang="en-US" smtClean="0"/>
              <a:t>8/16/2026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945756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1BDFE9-1069-4407-9BFF-06CE92173692}" type="datetimeFigureOut">
              <a:rPr lang="en-US" smtClean="0"/>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2194516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1BDFE9-1069-4407-9BFF-06CE92173692}" type="datetimeFigureOut">
              <a:rPr lang="en-US" smtClean="0"/>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41D026-6573-4AF4-808E-7C2D12F7788B}" type="slidenum">
              <a:rPr lang="en-US" smtClean="0"/>
              <a:t>‹#›</a:t>
            </a:fld>
            <a:endParaRPr lang="en-US"/>
          </a:p>
        </p:txBody>
      </p:sp>
    </p:spTree>
    <p:extLst>
      <p:ext uri="{BB962C8B-B14F-4D97-AF65-F5344CB8AC3E}">
        <p14:creationId xmlns:p14="http://schemas.microsoft.com/office/powerpoint/2010/main" val="1097083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BDFE9-1069-4407-9BFF-06CE92173692}" type="datetimeFigureOut">
              <a:rPr lang="en-US" smtClean="0"/>
              <a:t>8/16/2026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41D026-6573-4AF4-808E-7C2D12F7788B}" type="slidenum">
              <a:rPr lang="en-US" smtClean="0"/>
              <a:t>‹#›</a:t>
            </a:fld>
            <a:endParaRPr lang="en-US"/>
          </a:p>
        </p:txBody>
      </p:sp>
    </p:spTree>
    <p:extLst>
      <p:ext uri="{BB962C8B-B14F-4D97-AF65-F5344CB8AC3E}">
        <p14:creationId xmlns:p14="http://schemas.microsoft.com/office/powerpoint/2010/main" val="84901155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BD589A-EEF1-4DE4-96E9-2525F5CB70A8}"/>
              </a:ext>
            </a:extLst>
          </p:cNvPr>
          <p:cNvSpPr txBox="1"/>
          <p:nvPr/>
        </p:nvSpPr>
        <p:spPr>
          <a:xfrm>
            <a:off x="330970" y="2355273"/>
            <a:ext cx="11531600" cy="1829155"/>
          </a:xfrm>
          <a:prstGeom prst="rect">
            <a:avLst/>
          </a:prstGeom>
          <a:noFill/>
        </p:spPr>
        <p:txBody>
          <a:bodyPr wrap="square" lIns="91440" tIns="45720" rIns="91440" bIns="45720" rtlCol="0" anchor="t">
            <a:spAutoFit/>
          </a:bodyPr>
          <a:lstStyle/>
          <a:p>
            <a:pPr marL="0" marR="0" algn="ctr">
              <a:lnSpc>
                <a:spcPct val="115000"/>
              </a:lnSpc>
              <a:spcBef>
                <a:spcPts val="0"/>
              </a:spcBef>
              <a:spcAft>
                <a:spcPts val="100"/>
              </a:spcAft>
            </a:pPr>
            <a:r>
              <a:rPr lang="en-US" sz="5600">
                <a:solidFill>
                  <a:schemeClr val="bg1"/>
                </a:solidFill>
                <a:effectLst/>
                <a:latin typeface="Calibri"/>
                <a:ea typeface="Calibri"/>
                <a:cs typeface="Times New Roman"/>
              </a:rPr>
              <a:t>Following Paul in Corinth</a:t>
            </a:r>
            <a:endParaRPr lang="en-US">
              <a:solidFill>
                <a:schemeClr val="bg1"/>
              </a:solidFill>
              <a:ea typeface="Calibri"/>
              <a:cs typeface="Calibri"/>
            </a:endParaRPr>
          </a:p>
          <a:p>
            <a:pPr marL="0" marR="0" algn="ctr">
              <a:lnSpc>
                <a:spcPct val="115000"/>
              </a:lnSpc>
              <a:spcBef>
                <a:spcPts val="0"/>
              </a:spcBef>
              <a:spcAft>
                <a:spcPts val="100"/>
              </a:spcAft>
            </a:pPr>
            <a:r>
              <a:rPr lang="en-US" sz="4400">
                <a:solidFill>
                  <a:schemeClr val="bg1"/>
                </a:solidFill>
                <a:effectLst/>
                <a:latin typeface="Calibri"/>
                <a:ea typeface="Calibri"/>
                <a:cs typeface="Times New Roman"/>
              </a:rPr>
              <a:t>Acts 18:4-7</a:t>
            </a:r>
          </a:p>
        </p:txBody>
      </p:sp>
    </p:spTree>
    <p:extLst>
      <p:ext uri="{BB962C8B-B14F-4D97-AF65-F5344CB8AC3E}">
        <p14:creationId xmlns:p14="http://schemas.microsoft.com/office/powerpoint/2010/main" val="828820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BD589A-EEF1-4DE4-96E9-2525F5CB70A8}"/>
              </a:ext>
            </a:extLst>
          </p:cNvPr>
          <p:cNvSpPr txBox="1"/>
          <p:nvPr/>
        </p:nvSpPr>
        <p:spPr>
          <a:xfrm>
            <a:off x="338667" y="338667"/>
            <a:ext cx="11316087" cy="3651384"/>
          </a:xfrm>
          <a:prstGeom prst="rect">
            <a:avLst/>
          </a:prstGeom>
          <a:noFill/>
        </p:spPr>
        <p:txBody>
          <a:bodyPr wrap="square" lIns="91440" tIns="45720" rIns="91440" bIns="45720" rtlCol="0" anchor="t">
            <a:spAutoFit/>
          </a:bodyPr>
          <a:lstStyle/>
          <a:p>
            <a:pPr lvl="1">
              <a:lnSpc>
                <a:spcPct val="115000"/>
              </a:lnSpc>
            </a:pPr>
            <a:r>
              <a:rPr lang="en-US" sz="3400" dirty="0">
                <a:solidFill>
                  <a:schemeClr val="bg1"/>
                </a:solidFill>
                <a:effectLst/>
                <a:latin typeface="Arial"/>
                <a:ea typeface="Calibri"/>
                <a:cs typeface="Arial"/>
              </a:rPr>
              <a:t>“</a:t>
            </a:r>
            <a:r>
              <a:rPr lang="en-US" sz="3400" i="1" dirty="0">
                <a:solidFill>
                  <a:schemeClr val="bg1"/>
                </a:solidFill>
                <a:effectLst/>
                <a:latin typeface="Arial"/>
                <a:ea typeface="Calibri"/>
                <a:cs typeface="Arial"/>
              </a:rPr>
              <a:t>And we have such trust through Christ toward God. Not </a:t>
            </a:r>
            <a:r>
              <a:rPr lang="en-US" sz="3400" i="1">
                <a:solidFill>
                  <a:schemeClr val="bg1"/>
                </a:solidFill>
                <a:latin typeface="Arial"/>
                <a:ea typeface="Calibri"/>
                <a:cs typeface="Arial"/>
              </a:rPr>
              <a:t>that</a:t>
            </a:r>
            <a:r>
              <a:rPr lang="en-US" sz="3400" i="1" dirty="0">
                <a:solidFill>
                  <a:schemeClr val="bg1"/>
                </a:solidFill>
                <a:effectLst/>
                <a:latin typeface="Arial"/>
                <a:ea typeface="Calibri"/>
                <a:cs typeface="Arial"/>
              </a:rPr>
              <a:t> we are sufficient of ourselves to think of anything as being from ourselves, but our sufficiency is from God, Who also made us sufficient as ministers of the new covenant, not of the letter but of the Spirit; for the letter kills, but the Spirit gives life</a:t>
            </a:r>
            <a:r>
              <a:rPr lang="en-US" sz="3400" dirty="0">
                <a:solidFill>
                  <a:schemeClr val="bg1"/>
                </a:solidFill>
                <a:effectLst/>
                <a:latin typeface="Arial"/>
                <a:ea typeface="Calibri"/>
                <a:cs typeface="Arial"/>
              </a:rPr>
              <a:t>.”</a:t>
            </a:r>
            <a:r>
              <a:rPr lang="en-US" sz="3400" dirty="0">
                <a:solidFill>
                  <a:schemeClr val="bg1"/>
                </a:solidFill>
                <a:latin typeface="Arial"/>
                <a:ea typeface="Calibri"/>
                <a:cs typeface="Arial"/>
              </a:rPr>
              <a:t>  </a:t>
            </a:r>
            <a:r>
              <a:rPr lang="en-US" sz="2400" dirty="0">
                <a:solidFill>
                  <a:schemeClr val="bg1"/>
                </a:solidFill>
                <a:latin typeface="Arial"/>
                <a:ea typeface="Calibri"/>
                <a:cs typeface="Arial"/>
              </a:rPr>
              <a:t>2</a:t>
            </a:r>
            <a:r>
              <a:rPr lang="en-US" sz="2400" dirty="0">
                <a:solidFill>
                  <a:schemeClr val="bg1"/>
                </a:solidFill>
                <a:effectLst/>
                <a:latin typeface="Arial"/>
                <a:ea typeface="Calibri"/>
                <a:cs typeface="Arial"/>
              </a:rPr>
              <a:t> Corinthians 3:4-6</a:t>
            </a:r>
            <a:endParaRPr lang="en-US">
              <a:solidFill>
                <a:schemeClr val="bg1"/>
              </a:solidFill>
              <a:ea typeface="Calibri"/>
              <a:cs typeface="Calibri"/>
            </a:endParaRPr>
          </a:p>
        </p:txBody>
      </p:sp>
    </p:spTree>
    <p:extLst>
      <p:ext uri="{BB962C8B-B14F-4D97-AF65-F5344CB8AC3E}">
        <p14:creationId xmlns:p14="http://schemas.microsoft.com/office/powerpoint/2010/main" val="1048501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1E2EA-1741-E24C-A9DA-C07C9002463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C16AD2D-6D5A-CA8C-C2C7-6B50CF87192D}"/>
              </a:ext>
            </a:extLst>
          </p:cNvPr>
          <p:cNvSpPr txBox="1"/>
          <p:nvPr/>
        </p:nvSpPr>
        <p:spPr>
          <a:xfrm>
            <a:off x="338667" y="338667"/>
            <a:ext cx="11531600" cy="4724370"/>
          </a:xfrm>
          <a:prstGeom prst="rect">
            <a:avLst/>
          </a:prstGeom>
          <a:noFill/>
        </p:spPr>
        <p:txBody>
          <a:bodyPr wrap="square" lIns="91440" tIns="45720" rIns="91440" bIns="45720" rtlCol="0" anchor="t">
            <a:spAutoFit/>
          </a:bodyPr>
          <a:lstStyle/>
          <a:p>
            <a:pPr marL="0" marR="0">
              <a:spcBef>
                <a:spcPts val="1200"/>
              </a:spcBef>
              <a:spcAft>
                <a:spcPts val="0"/>
              </a:spcAft>
            </a:pPr>
            <a:r>
              <a:rPr lang="en-US" sz="4000" dirty="0">
                <a:solidFill>
                  <a:schemeClr val="bg1"/>
                </a:solidFill>
                <a:effectLst/>
                <a:latin typeface="Calibri"/>
                <a:ea typeface="Calibri"/>
                <a:cs typeface="Calibri"/>
              </a:rPr>
              <a:t>I WILL TRUST CHRIST</a:t>
            </a:r>
            <a:endParaRPr lang="en-US">
              <a:solidFill>
                <a:schemeClr val="bg1"/>
              </a:solidFill>
              <a:ea typeface="Calibri"/>
              <a:cs typeface="Calibri"/>
            </a:endParaRPr>
          </a:p>
          <a:p>
            <a:pPr>
              <a:spcBef>
                <a:spcPts val="1200"/>
              </a:spcBef>
            </a:pPr>
            <a:r>
              <a:rPr lang="en-US" sz="3600">
                <a:solidFill>
                  <a:schemeClr val="bg1"/>
                </a:solidFill>
                <a:effectLst/>
                <a:latin typeface="Calibri"/>
                <a:ea typeface="Calibri"/>
                <a:cs typeface="Calibri"/>
              </a:rPr>
              <a:t>A basic question:</a:t>
            </a:r>
            <a:endParaRPr lang="en-US" sz="3600" dirty="0">
              <a:solidFill>
                <a:schemeClr val="bg1"/>
              </a:solidFill>
              <a:latin typeface="Calibri"/>
              <a:ea typeface="Calibri"/>
              <a:cs typeface="Calibri"/>
            </a:endParaRPr>
          </a:p>
          <a:p>
            <a:pPr lvl="1"/>
            <a:r>
              <a:rPr lang="en-US" sz="3500">
                <a:solidFill>
                  <a:schemeClr val="bg1"/>
                </a:solidFill>
                <a:effectLst/>
                <a:latin typeface="Calibri"/>
                <a:ea typeface="Calibri"/>
                <a:cs typeface="Calibri"/>
              </a:rPr>
              <a:t>Have you ever made the decision </a:t>
            </a:r>
            <a:r>
              <a:rPr lang="en-US" sz="3500" dirty="0">
                <a:solidFill>
                  <a:schemeClr val="bg1"/>
                </a:solidFill>
                <a:latin typeface="Calibri"/>
                <a:ea typeface="Calibri"/>
                <a:cs typeface="Calibri"/>
              </a:rPr>
              <a:t>that </a:t>
            </a:r>
            <a:r>
              <a:rPr lang="en-US" sz="3500" dirty="0">
                <a:solidFill>
                  <a:schemeClr val="bg1"/>
                </a:solidFill>
                <a:effectLst/>
                <a:latin typeface="Calibri"/>
                <a:ea typeface="Calibri"/>
                <a:cs typeface="Calibri"/>
              </a:rPr>
              <a:t>you will trust Christ?</a:t>
            </a:r>
            <a:endParaRPr lang="en-US" sz="3500">
              <a:solidFill>
                <a:schemeClr val="bg1"/>
              </a:solidFill>
              <a:ea typeface="Calibri" panose="020F0502020204030204"/>
              <a:cs typeface="Calibri" panose="020F0502020204030204"/>
            </a:endParaRPr>
          </a:p>
          <a:p>
            <a:pPr>
              <a:spcBef>
                <a:spcPts val="1200"/>
              </a:spcBef>
            </a:pPr>
            <a:r>
              <a:rPr lang="en-US" sz="3600" dirty="0">
                <a:solidFill>
                  <a:schemeClr val="bg1"/>
                </a:solidFill>
                <a:effectLst/>
                <a:latin typeface="Calibri"/>
                <a:ea typeface="Calibri"/>
                <a:cs typeface="Calibri"/>
              </a:rPr>
              <a:t>Have you ever decided that you will follow Jesus – </a:t>
            </a:r>
            <a:endParaRPr lang="en-US" sz="3600" dirty="0">
              <a:solidFill>
                <a:schemeClr val="bg1"/>
              </a:solidFill>
              <a:latin typeface="Calibri"/>
              <a:ea typeface="Calibri"/>
              <a:cs typeface="Calibri"/>
            </a:endParaRPr>
          </a:p>
          <a:p>
            <a:pPr marR="0" lvl="1">
              <a:spcAft>
                <a:spcPts val="0"/>
              </a:spcAft>
            </a:pPr>
            <a:r>
              <a:rPr lang="en-US" sz="3600">
                <a:solidFill>
                  <a:schemeClr val="bg1"/>
                </a:solidFill>
                <a:latin typeface="Calibri"/>
                <a:ea typeface="Calibri"/>
                <a:cs typeface="Calibri"/>
              </a:rPr>
              <a:t>Not</a:t>
            </a:r>
            <a:r>
              <a:rPr lang="en-US" sz="3600">
                <a:solidFill>
                  <a:schemeClr val="bg1"/>
                </a:solidFill>
                <a:effectLst/>
                <a:latin typeface="Calibri"/>
                <a:ea typeface="Calibri"/>
                <a:cs typeface="Calibri"/>
              </a:rPr>
              <a:t> just </a:t>
            </a:r>
            <a:r>
              <a:rPr lang="en-US" sz="3600" dirty="0">
                <a:solidFill>
                  <a:schemeClr val="bg1"/>
                </a:solidFill>
                <a:effectLst/>
                <a:latin typeface="Calibri"/>
                <a:ea typeface="Calibri"/>
                <a:cs typeface="Calibri"/>
              </a:rPr>
              <a:t>yesterday, but today and tomorrow and for the rest of your life?</a:t>
            </a:r>
            <a:endParaRPr lang="en-US">
              <a:solidFill>
                <a:schemeClr val="bg1"/>
              </a:solidFill>
              <a:ea typeface="Calibri" panose="020F0502020204030204"/>
              <a:cs typeface="Calibri" panose="020F0502020204030204"/>
            </a:endParaRPr>
          </a:p>
          <a:p>
            <a:pPr lvl="1">
              <a:spcBef>
                <a:spcPts val="1200"/>
              </a:spcBef>
            </a:pPr>
            <a:r>
              <a:rPr lang="en-US" sz="3200" dirty="0">
                <a:solidFill>
                  <a:schemeClr val="bg1"/>
                </a:solidFill>
                <a:effectLst/>
                <a:latin typeface="Arial"/>
                <a:ea typeface="Calibri"/>
                <a:cs typeface="Arial"/>
              </a:rPr>
              <a:t>“</a:t>
            </a:r>
            <a:r>
              <a:rPr lang="en-US" sz="3200" i="1">
                <a:solidFill>
                  <a:schemeClr val="bg1"/>
                </a:solidFill>
                <a:effectLst/>
                <a:latin typeface="Arial"/>
                <a:ea typeface="Calibri"/>
                <a:cs typeface="Arial"/>
              </a:rPr>
              <a:t>And we have such trust through Christ toward God</a:t>
            </a:r>
            <a:r>
              <a:rPr lang="en-US" sz="3200">
                <a:solidFill>
                  <a:schemeClr val="bg1"/>
                </a:solidFill>
                <a:effectLst/>
                <a:latin typeface="Arial"/>
                <a:ea typeface="Calibri"/>
                <a:cs typeface="Arial"/>
              </a:rPr>
              <a:t>”</a:t>
            </a:r>
            <a:endParaRPr lang="en-US" sz="3200" dirty="0">
              <a:solidFill>
                <a:schemeClr val="bg1"/>
              </a:solidFill>
              <a:latin typeface="Arial"/>
              <a:ea typeface="Calibri"/>
              <a:cs typeface="Arial"/>
            </a:endParaRPr>
          </a:p>
          <a:p>
            <a:pPr lvl="1"/>
            <a:r>
              <a:rPr lang="en-US" sz="2000">
                <a:solidFill>
                  <a:schemeClr val="bg1"/>
                </a:solidFill>
                <a:latin typeface="Arial"/>
                <a:ea typeface="Calibri"/>
                <a:cs typeface="Arial"/>
              </a:rPr>
              <a:t>                          </a:t>
            </a:r>
            <a:r>
              <a:rPr lang="en-US" sz="2000" dirty="0">
                <a:solidFill>
                  <a:schemeClr val="bg1"/>
                </a:solidFill>
                <a:latin typeface="Arial"/>
                <a:ea typeface="Calibri"/>
                <a:cs typeface="Arial"/>
              </a:rPr>
              <a:t>  2 </a:t>
            </a:r>
            <a:r>
              <a:rPr lang="en-US" sz="2000" dirty="0">
                <a:solidFill>
                  <a:schemeClr val="bg1"/>
                </a:solidFill>
                <a:effectLst/>
                <a:latin typeface="Arial"/>
                <a:ea typeface="Calibri"/>
                <a:cs typeface="Arial"/>
              </a:rPr>
              <a:t> Corinthians 3:4</a:t>
            </a:r>
            <a:endParaRPr lang="en-US" sz="3600" dirty="0">
              <a:solidFill>
                <a:schemeClr val="bg1"/>
              </a:solidFill>
              <a:effectLst/>
              <a:latin typeface="Calibri"/>
              <a:ea typeface="Calibri"/>
              <a:cs typeface="Calibri"/>
            </a:endParaRPr>
          </a:p>
        </p:txBody>
      </p:sp>
    </p:spTree>
    <p:extLst>
      <p:ext uri="{BB962C8B-B14F-4D97-AF65-F5344CB8AC3E}">
        <p14:creationId xmlns:p14="http://schemas.microsoft.com/office/powerpoint/2010/main" val="3316643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D8311-7721-C809-5CED-D9B459504EE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B17DE35-56BA-C4D7-B2C1-96C8E8889318}"/>
              </a:ext>
            </a:extLst>
          </p:cNvPr>
          <p:cNvSpPr txBox="1"/>
          <p:nvPr/>
        </p:nvSpPr>
        <p:spPr>
          <a:xfrm>
            <a:off x="338667" y="338667"/>
            <a:ext cx="11531600" cy="3939540"/>
          </a:xfrm>
          <a:prstGeom prst="rect">
            <a:avLst/>
          </a:prstGeom>
          <a:noFill/>
        </p:spPr>
        <p:txBody>
          <a:bodyPr wrap="square" lIns="91440" tIns="45720" rIns="91440" bIns="45720" rtlCol="0" anchor="t">
            <a:spAutoFit/>
          </a:bodyPr>
          <a:lstStyle/>
          <a:p>
            <a:pPr marL="0" marR="0">
              <a:spcBef>
                <a:spcPts val="1200"/>
              </a:spcBef>
              <a:spcAft>
                <a:spcPts val="0"/>
              </a:spcAft>
            </a:pPr>
            <a:r>
              <a:rPr lang="en-US" sz="4000" dirty="0">
                <a:solidFill>
                  <a:schemeClr val="bg1"/>
                </a:solidFill>
                <a:effectLst/>
                <a:latin typeface="Calibri"/>
                <a:ea typeface="Calibri"/>
                <a:cs typeface="Calibri"/>
              </a:rPr>
              <a:t>I WILL TRUST CHRIST</a:t>
            </a:r>
            <a:endParaRPr lang="en-US">
              <a:solidFill>
                <a:schemeClr val="bg1"/>
              </a:solidFill>
              <a:ea typeface="Calibri"/>
              <a:cs typeface="Calibri"/>
            </a:endParaRPr>
          </a:p>
          <a:p>
            <a:pPr>
              <a:spcBef>
                <a:spcPts val="1200"/>
              </a:spcBef>
            </a:pPr>
            <a:r>
              <a:rPr lang="en-US" sz="3600" b="1" dirty="0">
                <a:solidFill>
                  <a:schemeClr val="bg1"/>
                </a:solidFill>
                <a:effectLst/>
                <a:latin typeface="Calibri"/>
                <a:ea typeface="Calibri"/>
                <a:cs typeface="Calibri"/>
              </a:rPr>
              <a:t>We have such trust</a:t>
            </a:r>
            <a:endParaRPr lang="en-US" sz="3600" dirty="0">
              <a:solidFill>
                <a:schemeClr val="bg1"/>
              </a:solidFill>
              <a:effectLst/>
              <a:latin typeface="Calibri"/>
              <a:ea typeface="Calibri"/>
              <a:cs typeface="Calibri"/>
            </a:endParaRPr>
          </a:p>
          <a:p>
            <a:pPr lvl="1">
              <a:spcBef>
                <a:spcPts val="1200"/>
              </a:spcBef>
            </a:pPr>
            <a:r>
              <a:rPr lang="en-US" sz="3600">
                <a:solidFill>
                  <a:schemeClr val="bg1"/>
                </a:solidFill>
                <a:latin typeface="Calibri"/>
                <a:ea typeface="Calibri"/>
                <a:cs typeface="Calibri"/>
              </a:rPr>
              <a:t>When</a:t>
            </a:r>
            <a:r>
              <a:rPr lang="en-US" sz="3600">
                <a:solidFill>
                  <a:schemeClr val="bg1"/>
                </a:solidFill>
                <a:effectLst/>
                <a:latin typeface="Calibri"/>
                <a:ea typeface="Calibri"/>
                <a:cs typeface="Calibri"/>
              </a:rPr>
              <a:t> you look ahead, your security is not in yourself,</a:t>
            </a:r>
            <a:endParaRPr lang="en-US" sz="3600">
              <a:solidFill>
                <a:schemeClr val="bg1"/>
              </a:solidFill>
              <a:latin typeface="Calibri"/>
              <a:ea typeface="Calibri"/>
              <a:cs typeface="Calibri"/>
            </a:endParaRPr>
          </a:p>
          <a:p>
            <a:pPr lvl="1"/>
            <a:r>
              <a:rPr lang="en-US" sz="3600">
                <a:solidFill>
                  <a:schemeClr val="bg1"/>
                </a:solidFill>
                <a:effectLst/>
                <a:latin typeface="Calibri"/>
                <a:ea typeface="Calibri"/>
                <a:cs typeface="Calibri"/>
              </a:rPr>
              <a:t>or your circumstances, </a:t>
            </a:r>
            <a:r>
              <a:rPr lang="en-US" sz="3600" dirty="0">
                <a:solidFill>
                  <a:schemeClr val="bg1"/>
                </a:solidFill>
                <a:effectLst/>
                <a:latin typeface="Calibri"/>
                <a:ea typeface="Calibri"/>
                <a:cs typeface="Calibri"/>
              </a:rPr>
              <a:t>or the people around you</a:t>
            </a:r>
            <a:endParaRPr lang="en-US">
              <a:solidFill>
                <a:schemeClr val="bg1"/>
              </a:solidFill>
              <a:ea typeface="Calibri" panose="020F0502020204030204"/>
              <a:cs typeface="Calibri" panose="020F0502020204030204"/>
            </a:endParaRPr>
          </a:p>
          <a:p>
            <a:pPr lvl="1">
              <a:spcBef>
                <a:spcPts val="1200"/>
              </a:spcBef>
            </a:pPr>
            <a:r>
              <a:rPr lang="en-US" sz="3600" dirty="0">
                <a:solidFill>
                  <a:schemeClr val="bg1"/>
                </a:solidFill>
                <a:effectLst/>
                <a:latin typeface="Calibri"/>
                <a:ea typeface="Calibri"/>
                <a:cs typeface="Calibri"/>
              </a:rPr>
              <a:t>Trust is deliberately putting yourself into God’s </a:t>
            </a:r>
            <a:endParaRPr lang="en-US" sz="3600" dirty="0">
              <a:solidFill>
                <a:schemeClr val="bg1"/>
              </a:solidFill>
              <a:latin typeface="Calibri"/>
              <a:ea typeface="Calibri"/>
              <a:cs typeface="Calibri"/>
            </a:endParaRPr>
          </a:p>
          <a:p>
            <a:pPr lvl="1"/>
            <a:r>
              <a:rPr lang="en-US" sz="3600">
                <a:solidFill>
                  <a:schemeClr val="bg1"/>
                </a:solidFill>
                <a:effectLst/>
                <a:latin typeface="Calibri"/>
                <a:ea typeface="Calibri"/>
                <a:cs typeface="Calibri"/>
              </a:rPr>
              <a:t>almighty </a:t>
            </a:r>
            <a:r>
              <a:rPr lang="en-US" sz="3600" dirty="0">
                <a:solidFill>
                  <a:schemeClr val="bg1"/>
                </a:solidFill>
                <a:effectLst/>
                <a:latin typeface="Calibri"/>
                <a:ea typeface="Calibri"/>
                <a:cs typeface="Calibri"/>
              </a:rPr>
              <a:t>hands</a:t>
            </a:r>
          </a:p>
        </p:txBody>
      </p:sp>
    </p:spTree>
    <p:extLst>
      <p:ext uri="{BB962C8B-B14F-4D97-AF65-F5344CB8AC3E}">
        <p14:creationId xmlns:p14="http://schemas.microsoft.com/office/powerpoint/2010/main" val="1592188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924E5-F6CB-E334-51FF-6C1F0AAA2A3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211DE02-787E-196D-D02B-0AD9C46A44FE}"/>
              </a:ext>
            </a:extLst>
          </p:cNvPr>
          <p:cNvSpPr txBox="1"/>
          <p:nvPr/>
        </p:nvSpPr>
        <p:spPr>
          <a:xfrm>
            <a:off x="338667" y="338667"/>
            <a:ext cx="11785599" cy="6217087"/>
          </a:xfrm>
          <a:prstGeom prst="rect">
            <a:avLst/>
          </a:prstGeom>
          <a:noFill/>
        </p:spPr>
        <p:txBody>
          <a:bodyPr wrap="square" lIns="91440" tIns="45720" rIns="91440" bIns="45720" rtlCol="0" anchor="t">
            <a:spAutoFit/>
          </a:bodyPr>
          <a:lstStyle/>
          <a:p>
            <a:pPr marL="0" marR="0">
              <a:spcBef>
                <a:spcPts val="1200"/>
              </a:spcBef>
              <a:spcAft>
                <a:spcPts val="0"/>
              </a:spcAft>
            </a:pPr>
            <a:r>
              <a:rPr lang="en-US" sz="4000" dirty="0">
                <a:solidFill>
                  <a:schemeClr val="bg1"/>
                </a:solidFill>
                <a:effectLst/>
                <a:latin typeface="Calibri"/>
                <a:ea typeface="Calibri"/>
                <a:cs typeface="Calibri"/>
              </a:rPr>
              <a:t>I WILL TRUST CHRIST</a:t>
            </a:r>
            <a:endParaRPr lang="en-US">
              <a:solidFill>
                <a:schemeClr val="bg1"/>
              </a:solidFill>
              <a:ea typeface="Calibri"/>
              <a:cs typeface="Calibri"/>
            </a:endParaRPr>
          </a:p>
          <a:p>
            <a:pPr>
              <a:spcBef>
                <a:spcPts val="1200"/>
              </a:spcBef>
            </a:pPr>
            <a:r>
              <a:rPr lang="en-US" sz="3600">
                <a:solidFill>
                  <a:schemeClr val="bg1"/>
                </a:solidFill>
                <a:effectLst/>
                <a:latin typeface="Calibri"/>
                <a:ea typeface="Calibri"/>
                <a:cs typeface="Calibri"/>
              </a:rPr>
              <a:t>We have such trust</a:t>
            </a:r>
            <a:r>
              <a:rPr lang="en-US" sz="3600">
                <a:solidFill>
                  <a:schemeClr val="bg1"/>
                </a:solidFill>
                <a:latin typeface="Calibri"/>
                <a:ea typeface="Calibri"/>
                <a:cs typeface="Calibri"/>
              </a:rPr>
              <a:t> - </a:t>
            </a:r>
            <a:r>
              <a:rPr lang="en-US" sz="3600" b="1">
                <a:solidFill>
                  <a:schemeClr val="bg1"/>
                </a:solidFill>
                <a:latin typeface="Calibri"/>
                <a:ea typeface="Calibri"/>
                <a:cs typeface="Calibri"/>
              </a:rPr>
              <a:t>Through Christ</a:t>
            </a:r>
            <a:endParaRPr lang="en-US" sz="3600" dirty="0">
              <a:solidFill>
                <a:schemeClr val="bg1"/>
              </a:solidFill>
              <a:latin typeface="Calibri"/>
              <a:ea typeface="Calibri"/>
              <a:cs typeface="Calibri"/>
            </a:endParaRPr>
          </a:p>
          <a:p>
            <a:pPr>
              <a:spcBef>
                <a:spcPts val="1200"/>
              </a:spcBef>
            </a:pPr>
            <a:r>
              <a:rPr lang="en-US" sz="3600" b="1" dirty="0">
                <a:solidFill>
                  <a:schemeClr val="bg1"/>
                </a:solidFill>
                <a:effectLst/>
                <a:latin typeface="Calibri"/>
                <a:ea typeface="Calibri"/>
                <a:cs typeface="Calibri"/>
              </a:rPr>
              <a:t>	</a:t>
            </a:r>
            <a:r>
              <a:rPr lang="en-US" sz="3600" dirty="0">
                <a:solidFill>
                  <a:schemeClr val="bg1"/>
                </a:solidFill>
                <a:effectLst/>
                <a:latin typeface="Calibri"/>
                <a:ea typeface="Calibri"/>
                <a:cs typeface="Calibri"/>
              </a:rPr>
              <a:t>Never forget that faith has a face</a:t>
            </a:r>
          </a:p>
          <a:p>
            <a:pPr marR="0">
              <a:spcBef>
                <a:spcPts val="1200"/>
              </a:spcBef>
              <a:spcAft>
                <a:spcPts val="0"/>
              </a:spcAft>
            </a:pPr>
            <a:r>
              <a:rPr lang="en-US" sz="3600" dirty="0">
                <a:solidFill>
                  <a:schemeClr val="bg1"/>
                </a:solidFill>
                <a:effectLst/>
                <a:latin typeface="Calibri"/>
                <a:ea typeface="Calibri"/>
                <a:cs typeface="Calibri"/>
              </a:rPr>
              <a:t>	You are trusting one, specific person; Jesus Christ</a:t>
            </a:r>
          </a:p>
          <a:p>
            <a:pPr>
              <a:spcBef>
                <a:spcPts val="1200"/>
              </a:spcBef>
            </a:pPr>
            <a:r>
              <a:rPr lang="en-US" sz="3600">
                <a:solidFill>
                  <a:schemeClr val="bg1"/>
                </a:solidFill>
                <a:latin typeface="Calibri"/>
                <a:ea typeface="Calibri"/>
                <a:cs typeface="Calibri"/>
              </a:rPr>
              <a:t>We have such trust - </a:t>
            </a:r>
            <a:r>
              <a:rPr lang="en-US" sz="3600" b="1">
                <a:solidFill>
                  <a:schemeClr val="bg1"/>
                </a:solidFill>
                <a:latin typeface="Calibri"/>
                <a:ea typeface="Calibri"/>
                <a:cs typeface="Calibri"/>
              </a:rPr>
              <a:t>Toward</a:t>
            </a:r>
            <a:r>
              <a:rPr lang="en-US" sz="3600" b="1">
                <a:solidFill>
                  <a:schemeClr val="bg1"/>
                </a:solidFill>
                <a:effectLst/>
                <a:latin typeface="Calibri"/>
                <a:ea typeface="Calibri"/>
                <a:cs typeface="Calibri"/>
              </a:rPr>
              <a:t> God</a:t>
            </a:r>
            <a:endParaRPr lang="en-US" sz="3600" dirty="0">
              <a:solidFill>
                <a:schemeClr val="bg1"/>
              </a:solidFill>
              <a:effectLst/>
              <a:latin typeface="Calibri"/>
              <a:ea typeface="Calibri"/>
              <a:cs typeface="Calibri"/>
            </a:endParaRPr>
          </a:p>
          <a:p>
            <a:pPr marL="0" marR="0">
              <a:spcBef>
                <a:spcPts val="1200"/>
              </a:spcBef>
              <a:spcAft>
                <a:spcPts val="0"/>
              </a:spcAft>
            </a:pPr>
            <a:r>
              <a:rPr lang="en-US" sz="3600" dirty="0">
                <a:solidFill>
                  <a:schemeClr val="bg1"/>
                </a:solidFill>
                <a:effectLst/>
                <a:latin typeface="Calibri"/>
                <a:ea typeface="Calibri"/>
                <a:cs typeface="Calibri"/>
              </a:rPr>
              <a:t>	How do you know whether your Christian life is working?</a:t>
            </a:r>
          </a:p>
          <a:p>
            <a:pPr>
              <a:spcBef>
                <a:spcPts val="1200"/>
              </a:spcBef>
            </a:pPr>
            <a:r>
              <a:rPr lang="en-US" sz="3600" dirty="0">
                <a:solidFill>
                  <a:schemeClr val="bg1"/>
                </a:solidFill>
                <a:effectLst/>
                <a:latin typeface="Calibri"/>
                <a:ea typeface="Calibri"/>
                <a:cs typeface="Calibri"/>
              </a:rPr>
              <a:t>	You have to know you are moving toward </a:t>
            </a:r>
            <a:r>
              <a:rPr lang="en-US" sz="3600" dirty="0">
                <a:solidFill>
                  <a:schemeClr val="bg1"/>
                </a:solidFill>
                <a:latin typeface="Calibri"/>
                <a:ea typeface="Calibri"/>
                <a:cs typeface="Calibri"/>
              </a:rPr>
              <a:t>God</a:t>
            </a:r>
          </a:p>
          <a:p>
            <a:pPr>
              <a:spcBef>
                <a:spcPts val="1200"/>
              </a:spcBef>
            </a:pPr>
            <a:r>
              <a:rPr lang="en-US" sz="3600" dirty="0">
                <a:solidFill>
                  <a:schemeClr val="bg1"/>
                </a:solidFill>
                <a:latin typeface="Calibri"/>
                <a:ea typeface="Calibri"/>
                <a:cs typeface="Calibri"/>
              </a:rPr>
              <a:t>Every</a:t>
            </a:r>
            <a:r>
              <a:rPr lang="en-US" sz="3600" dirty="0">
                <a:solidFill>
                  <a:schemeClr val="bg1"/>
                </a:solidFill>
                <a:effectLst/>
                <a:latin typeface="Calibri"/>
                <a:ea typeface="Calibri"/>
                <a:cs typeface="Calibri"/>
              </a:rPr>
              <a:t> day, you are moving toward or away from the Lord, and </a:t>
            </a:r>
            <a:r>
              <a:rPr lang="en-US" sz="3600">
                <a:solidFill>
                  <a:schemeClr val="bg1"/>
                </a:solidFill>
                <a:effectLst/>
                <a:latin typeface="Calibri"/>
                <a:ea typeface="Calibri"/>
                <a:cs typeface="Calibri"/>
              </a:rPr>
              <a:t>you will never wonder which way you are going</a:t>
            </a:r>
            <a:r>
              <a:rPr lang="en-US" sz="3600">
                <a:solidFill>
                  <a:schemeClr val="bg1"/>
                </a:solidFill>
                <a:latin typeface="Calibri"/>
                <a:ea typeface="Calibri"/>
                <a:cs typeface="Calibri"/>
              </a:rPr>
              <a:t>;</a:t>
            </a:r>
            <a:r>
              <a:rPr lang="en-US" sz="3600">
                <a:solidFill>
                  <a:schemeClr val="bg1"/>
                </a:solidFill>
                <a:effectLst/>
                <a:latin typeface="Calibri"/>
                <a:ea typeface="Calibri"/>
                <a:cs typeface="Calibri"/>
              </a:rPr>
              <a:t> </a:t>
            </a:r>
            <a:r>
              <a:rPr lang="en-US" sz="3600">
                <a:solidFill>
                  <a:schemeClr val="bg1"/>
                </a:solidFill>
                <a:latin typeface="Calibri"/>
                <a:ea typeface="Calibri"/>
                <a:cs typeface="Calibri"/>
              </a:rPr>
              <a:t>you</a:t>
            </a:r>
            <a:r>
              <a:rPr lang="en-US" sz="3600">
                <a:solidFill>
                  <a:schemeClr val="bg1"/>
                </a:solidFill>
                <a:effectLst/>
                <a:latin typeface="Calibri"/>
                <a:ea typeface="Calibri"/>
                <a:cs typeface="Calibri"/>
              </a:rPr>
              <a:t> know</a:t>
            </a:r>
            <a:endParaRPr lang="en-US">
              <a:solidFill>
                <a:schemeClr val="bg1"/>
              </a:solidFill>
              <a:ea typeface="Calibri"/>
              <a:cs typeface="Calibri"/>
            </a:endParaRPr>
          </a:p>
        </p:txBody>
      </p:sp>
    </p:spTree>
    <p:extLst>
      <p:ext uri="{BB962C8B-B14F-4D97-AF65-F5344CB8AC3E}">
        <p14:creationId xmlns:p14="http://schemas.microsoft.com/office/powerpoint/2010/main" val="3106224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D9AE6-D9F0-EF88-DB71-FB725D1C905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5CC3AD0-2EAE-8B47-FCCE-8FAD7E6CDC20}"/>
              </a:ext>
            </a:extLst>
          </p:cNvPr>
          <p:cNvSpPr txBox="1"/>
          <p:nvPr/>
        </p:nvSpPr>
        <p:spPr>
          <a:xfrm>
            <a:off x="338667" y="338667"/>
            <a:ext cx="11531600" cy="5539978"/>
          </a:xfrm>
          <a:prstGeom prst="rect">
            <a:avLst/>
          </a:prstGeom>
          <a:noFill/>
        </p:spPr>
        <p:txBody>
          <a:bodyPr wrap="square" lIns="91440" tIns="45720" rIns="91440" bIns="45720" rtlCol="0" anchor="t">
            <a:spAutoFit/>
          </a:bodyPr>
          <a:lstStyle/>
          <a:p>
            <a:pPr marL="0" marR="0">
              <a:spcBef>
                <a:spcPts val="1200"/>
              </a:spcBef>
              <a:spcAft>
                <a:spcPts val="0"/>
              </a:spcAft>
            </a:pPr>
            <a:r>
              <a:rPr lang="en-US" sz="4000" dirty="0">
                <a:solidFill>
                  <a:schemeClr val="bg1"/>
                </a:solidFill>
                <a:effectLst/>
                <a:latin typeface="Calibri"/>
                <a:ea typeface="Calibri"/>
                <a:cs typeface="Calibri"/>
              </a:rPr>
              <a:t>I WILL ACTIVELY DEPEND UPON JESUS</a:t>
            </a:r>
            <a:endParaRPr lang="en-US">
              <a:solidFill>
                <a:schemeClr val="bg1"/>
              </a:solidFill>
              <a:ea typeface="Calibri"/>
              <a:cs typeface="Calibri"/>
            </a:endParaRPr>
          </a:p>
          <a:p>
            <a:pPr lvl="1">
              <a:spcBef>
                <a:spcPts val="1200"/>
              </a:spcBef>
            </a:pPr>
            <a:r>
              <a:rPr lang="en-US" sz="3200" dirty="0">
                <a:solidFill>
                  <a:schemeClr val="bg1"/>
                </a:solidFill>
                <a:effectLst/>
                <a:latin typeface="Arial"/>
                <a:ea typeface="Calibri"/>
                <a:cs typeface="Arial"/>
              </a:rPr>
              <a:t>“</a:t>
            </a:r>
            <a:r>
              <a:rPr lang="en-US" sz="3200" i="1" dirty="0">
                <a:solidFill>
                  <a:schemeClr val="bg1"/>
                </a:solidFill>
                <a:effectLst/>
                <a:latin typeface="Arial"/>
                <a:ea typeface="Calibri"/>
                <a:cs typeface="Arial"/>
              </a:rPr>
              <a:t>Not that we are sufficient of ourselves to think of anything as being from ourselves, but our sufficiency is from God</a:t>
            </a:r>
            <a:r>
              <a:rPr lang="en-US" sz="3200">
                <a:solidFill>
                  <a:schemeClr val="bg1"/>
                </a:solidFill>
                <a:effectLst/>
                <a:latin typeface="Arial"/>
                <a:ea typeface="Calibri"/>
                <a:cs typeface="Arial"/>
              </a:rPr>
              <a:t>.” </a:t>
            </a:r>
            <a:endParaRPr lang="en-US" sz="3200" dirty="0">
              <a:solidFill>
                <a:schemeClr val="bg1"/>
              </a:solidFill>
              <a:latin typeface="Arial"/>
              <a:ea typeface="Calibri"/>
              <a:cs typeface="Arial"/>
            </a:endParaRPr>
          </a:p>
          <a:p>
            <a:pPr lvl="1"/>
            <a:r>
              <a:rPr lang="en-US" sz="2000">
                <a:solidFill>
                  <a:schemeClr val="bg1"/>
                </a:solidFill>
                <a:latin typeface="Arial"/>
                <a:ea typeface="Calibri"/>
                <a:cs typeface="Arial"/>
              </a:rPr>
              <a:t>                         </a:t>
            </a:r>
            <a:r>
              <a:rPr lang="en-US" sz="2000" dirty="0">
                <a:solidFill>
                  <a:schemeClr val="bg1"/>
                </a:solidFill>
                <a:latin typeface="Arial"/>
                <a:ea typeface="Calibri"/>
                <a:cs typeface="Arial"/>
              </a:rPr>
              <a:t>2 </a:t>
            </a:r>
            <a:r>
              <a:rPr lang="en-US" sz="2000" dirty="0">
                <a:solidFill>
                  <a:schemeClr val="bg1"/>
                </a:solidFill>
                <a:effectLst/>
                <a:latin typeface="Arial"/>
                <a:ea typeface="Calibri"/>
                <a:cs typeface="Arial"/>
              </a:rPr>
              <a:t> Corinthians 3:5</a:t>
            </a:r>
            <a:endParaRPr lang="en-US" sz="2000">
              <a:solidFill>
                <a:schemeClr val="bg1"/>
              </a:solidFill>
              <a:ea typeface="Calibri"/>
              <a:cs typeface="Calibri"/>
            </a:endParaRPr>
          </a:p>
          <a:p>
            <a:pPr>
              <a:spcBef>
                <a:spcPts val="1200"/>
              </a:spcBef>
            </a:pPr>
            <a:r>
              <a:rPr lang="en-US" sz="3600" dirty="0">
                <a:solidFill>
                  <a:schemeClr val="bg1"/>
                </a:solidFill>
                <a:effectLst/>
                <a:latin typeface="Calibri"/>
                <a:ea typeface="Calibri"/>
                <a:cs typeface="Calibri"/>
              </a:rPr>
              <a:t>Here is the truth</a:t>
            </a:r>
            <a:r>
              <a:rPr lang="en-US" sz="3600" dirty="0">
                <a:solidFill>
                  <a:schemeClr val="bg1"/>
                </a:solidFill>
                <a:latin typeface="Calibri"/>
                <a:ea typeface="Calibri"/>
                <a:cs typeface="Calibri"/>
              </a:rPr>
              <a:t> – </a:t>
            </a:r>
          </a:p>
          <a:p>
            <a:pPr lvl="1"/>
            <a:r>
              <a:rPr lang="en-US" sz="3600">
                <a:solidFill>
                  <a:schemeClr val="bg1"/>
                </a:solidFill>
                <a:effectLst/>
                <a:latin typeface="Calibri"/>
                <a:ea typeface="Calibri"/>
                <a:cs typeface="Calibri"/>
              </a:rPr>
              <a:t>You cannot handle anything apart from </a:t>
            </a:r>
            <a:r>
              <a:rPr lang="en-US" sz="3600" dirty="0">
                <a:solidFill>
                  <a:schemeClr val="bg1"/>
                </a:solidFill>
                <a:effectLst/>
                <a:latin typeface="Calibri"/>
                <a:ea typeface="Calibri"/>
                <a:cs typeface="Calibri"/>
              </a:rPr>
              <a:t>Christ</a:t>
            </a:r>
            <a:endParaRPr lang="en-US">
              <a:solidFill>
                <a:schemeClr val="bg1"/>
              </a:solidFill>
              <a:ea typeface="Calibri" panose="020F0502020204030204"/>
              <a:cs typeface="Calibri" panose="020F0502020204030204"/>
            </a:endParaRPr>
          </a:p>
          <a:p>
            <a:pPr marL="0" marR="0">
              <a:spcBef>
                <a:spcPts val="1200"/>
              </a:spcBef>
              <a:spcAft>
                <a:spcPts val="0"/>
              </a:spcAft>
            </a:pPr>
            <a:r>
              <a:rPr lang="en-US" sz="3600" dirty="0">
                <a:solidFill>
                  <a:schemeClr val="bg1"/>
                </a:solidFill>
                <a:effectLst/>
                <a:latin typeface="Calibri"/>
                <a:ea typeface="Calibri"/>
                <a:cs typeface="Calibri"/>
              </a:rPr>
              <a:t>The only one you can absolutely rely upon is Jesus</a:t>
            </a:r>
          </a:p>
          <a:p>
            <a:pPr marL="0" marR="0">
              <a:spcBef>
                <a:spcPts val="1200"/>
              </a:spcBef>
              <a:spcAft>
                <a:spcPts val="0"/>
              </a:spcAft>
            </a:pPr>
            <a:r>
              <a:rPr lang="en-US" sz="3600" dirty="0">
                <a:solidFill>
                  <a:schemeClr val="bg1"/>
                </a:solidFill>
                <a:effectLst/>
                <a:latin typeface="Calibri"/>
                <a:ea typeface="Calibri"/>
                <a:cs typeface="Calibri"/>
              </a:rPr>
              <a:t>You will have to decide in the depths of your heart that you will depend upon Christ alone</a:t>
            </a:r>
          </a:p>
        </p:txBody>
      </p:sp>
    </p:spTree>
    <p:extLst>
      <p:ext uri="{BB962C8B-B14F-4D97-AF65-F5344CB8AC3E}">
        <p14:creationId xmlns:p14="http://schemas.microsoft.com/office/powerpoint/2010/main" val="1846904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D71E6-FB13-0D94-6950-5B67773D3F8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3709FC3-AB14-77E0-AB39-BAD67D33C4A3}"/>
              </a:ext>
            </a:extLst>
          </p:cNvPr>
          <p:cNvSpPr txBox="1"/>
          <p:nvPr/>
        </p:nvSpPr>
        <p:spPr>
          <a:xfrm>
            <a:off x="338667" y="338667"/>
            <a:ext cx="11531600" cy="3385542"/>
          </a:xfrm>
          <a:prstGeom prst="rect">
            <a:avLst/>
          </a:prstGeom>
          <a:noFill/>
        </p:spPr>
        <p:txBody>
          <a:bodyPr wrap="square" lIns="91440" tIns="45720" rIns="91440" bIns="45720" rtlCol="0" anchor="t">
            <a:spAutoFit/>
          </a:bodyPr>
          <a:lstStyle/>
          <a:p>
            <a:pPr marL="0" marR="0">
              <a:spcBef>
                <a:spcPts val="1200"/>
              </a:spcBef>
              <a:spcAft>
                <a:spcPts val="0"/>
              </a:spcAft>
            </a:pPr>
            <a:r>
              <a:rPr lang="en-US" sz="4000">
                <a:solidFill>
                  <a:schemeClr val="bg1"/>
                </a:solidFill>
                <a:effectLst/>
                <a:latin typeface="Calibri"/>
                <a:ea typeface="Calibri"/>
                <a:cs typeface="Calibri"/>
              </a:rPr>
              <a:t>I WILL SURRENDER TO HIS LORDSHIP</a:t>
            </a:r>
          </a:p>
          <a:p>
            <a:pPr marL="0" marR="0">
              <a:spcBef>
                <a:spcPts val="1200"/>
              </a:spcBef>
              <a:spcAft>
                <a:spcPts val="0"/>
              </a:spcAft>
            </a:pPr>
            <a:r>
              <a:rPr lang="en-US" sz="3600" dirty="0">
                <a:solidFill>
                  <a:schemeClr val="bg1"/>
                </a:solidFill>
                <a:effectLst/>
                <a:latin typeface="Calibri"/>
                <a:ea typeface="Calibri"/>
                <a:cs typeface="Calibri"/>
              </a:rPr>
              <a:t>You are sufficient when you are surrendered</a:t>
            </a:r>
          </a:p>
          <a:p>
            <a:pPr marR="0" lvl="1">
              <a:spcBef>
                <a:spcPts val="1200"/>
              </a:spcBef>
              <a:spcAft>
                <a:spcPts val="0"/>
              </a:spcAft>
            </a:pPr>
            <a:r>
              <a:rPr lang="en-US" sz="3200" dirty="0">
                <a:solidFill>
                  <a:schemeClr val="bg1"/>
                </a:solidFill>
                <a:effectLst/>
                <a:latin typeface="Arial"/>
                <a:ea typeface="Calibri"/>
                <a:cs typeface="Arial"/>
              </a:rPr>
              <a:t>“</a:t>
            </a:r>
            <a:r>
              <a:rPr lang="en-US" sz="3200" i="1" dirty="0">
                <a:solidFill>
                  <a:schemeClr val="bg1"/>
                </a:solidFill>
                <a:effectLst/>
                <a:latin typeface="Arial"/>
                <a:ea typeface="Calibri"/>
                <a:cs typeface="Arial"/>
              </a:rPr>
              <a:t>Make Your ways straight before my face</a:t>
            </a:r>
            <a:r>
              <a:rPr lang="en-US" sz="3200" dirty="0">
                <a:solidFill>
                  <a:schemeClr val="bg1"/>
                </a:solidFill>
                <a:effectLst/>
                <a:latin typeface="Arial"/>
                <a:ea typeface="Calibri"/>
                <a:cs typeface="Arial"/>
              </a:rPr>
              <a:t>”</a:t>
            </a:r>
            <a:r>
              <a:rPr lang="en-US" sz="3600" dirty="0">
                <a:solidFill>
                  <a:schemeClr val="bg1"/>
                </a:solidFill>
                <a:effectLst/>
                <a:latin typeface="Arial"/>
                <a:ea typeface="Calibri"/>
                <a:cs typeface="Arial"/>
              </a:rPr>
              <a:t> </a:t>
            </a:r>
            <a:r>
              <a:rPr lang="en-US" sz="2000" dirty="0">
                <a:solidFill>
                  <a:schemeClr val="bg1"/>
                </a:solidFill>
                <a:effectLst/>
                <a:latin typeface="Arial"/>
                <a:ea typeface="Calibri"/>
                <a:cs typeface="Arial"/>
              </a:rPr>
              <a:t>Psalm 5:8</a:t>
            </a:r>
          </a:p>
          <a:p>
            <a:pPr marL="0" marR="0">
              <a:spcBef>
                <a:spcPts val="1200"/>
              </a:spcBef>
              <a:spcAft>
                <a:spcPts val="0"/>
              </a:spcAft>
            </a:pPr>
            <a:r>
              <a:rPr lang="en-US" sz="3600" dirty="0">
                <a:solidFill>
                  <a:schemeClr val="bg1"/>
                </a:solidFill>
                <a:effectLst/>
                <a:latin typeface="Calibri"/>
                <a:ea typeface="Calibri"/>
                <a:cs typeface="Calibri"/>
              </a:rPr>
              <a:t>As long as you are surrendered to doing God’s will in God’s way, you can depend upon His faithfulness</a:t>
            </a:r>
          </a:p>
        </p:txBody>
      </p:sp>
    </p:spTree>
    <p:extLst>
      <p:ext uri="{BB962C8B-B14F-4D97-AF65-F5344CB8AC3E}">
        <p14:creationId xmlns:p14="http://schemas.microsoft.com/office/powerpoint/2010/main" val="32358388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6D26C184F57E4EB1E7A988F0BE3420" ma:contentTypeVersion="18" ma:contentTypeDescription="Create a new document." ma:contentTypeScope="" ma:versionID="a7f604063e4f0a35f3c986c1f08531d1">
  <xsd:schema xmlns:xsd="http://www.w3.org/2001/XMLSchema" xmlns:xs="http://www.w3.org/2001/XMLSchema" xmlns:p="http://schemas.microsoft.com/office/2006/metadata/properties" xmlns:ns2="588be2de-0071-49e0-abba-13eec4a1c2de" xmlns:ns3="d242de63-d98a-4aa7-bc7d-dcfc705a0a0a" targetNamespace="http://schemas.microsoft.com/office/2006/metadata/properties" ma:root="true" ma:fieldsID="a182b79a2b29306b503e86ec84b89815" ns2:_="" ns3:_="">
    <xsd:import namespace="588be2de-0071-49e0-abba-13eec4a1c2de"/>
    <xsd:import namespace="d242de63-d98a-4aa7-bc7d-dcfc705a0a0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8be2de-0071-49e0-abba-13eec4a1c2d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f10525f-b88a-42a4-9fa3-84e7668773af}" ma:internalName="TaxCatchAll" ma:showField="CatchAllData" ma:web="588be2de-0071-49e0-abba-13eec4a1c2d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242de63-d98a-4aa7-bc7d-dcfc705a0a0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4ddc2ab-b1bd-4286-ae05-8587cb1423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242de63-d98a-4aa7-bc7d-dcfc705a0a0a">
      <Terms xmlns="http://schemas.microsoft.com/office/infopath/2007/PartnerControls"/>
    </lcf76f155ced4ddcb4097134ff3c332f>
    <TaxCatchAll xmlns="588be2de-0071-49e0-abba-13eec4a1c2de" xsi:nil="true"/>
  </documentManagement>
</p:properties>
</file>

<file path=customXml/itemProps1.xml><?xml version="1.0" encoding="utf-8"?>
<ds:datastoreItem xmlns:ds="http://schemas.openxmlformats.org/officeDocument/2006/customXml" ds:itemID="{0B0201A9-ECE3-43AF-A63A-7AC77110DF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8be2de-0071-49e0-abba-13eec4a1c2de"/>
    <ds:schemaRef ds:uri="d242de63-d98a-4aa7-bc7d-dcfc705a0a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80BFFD-BDB6-40D7-A6D3-F9662E879EE4}">
  <ds:schemaRefs>
    <ds:schemaRef ds:uri="http://schemas.microsoft.com/sharepoint/v3/contenttype/forms"/>
  </ds:schemaRefs>
</ds:datastoreItem>
</file>

<file path=customXml/itemProps3.xml><?xml version="1.0" encoding="utf-8"?>
<ds:datastoreItem xmlns:ds="http://schemas.openxmlformats.org/officeDocument/2006/customXml" ds:itemID="{8059489B-AED6-4B60-A504-C29497CAFDBD}">
  <ds:schemaRefs>
    <ds:schemaRef ds:uri="http://schemas.microsoft.com/office/2006/metadata/properties"/>
    <ds:schemaRef ds:uri="http://schemas.microsoft.com/office/infopath/2007/PartnerControls"/>
    <ds:schemaRef ds:uri="d242de63-d98a-4aa7-bc7d-dcfc705a0a0a"/>
    <ds:schemaRef ds:uri="588be2de-0071-49e0-abba-13eec4a1c2de"/>
  </ds:schemaRefs>
</ds:datastoreItem>
</file>

<file path=docProps/app.xml><?xml version="1.0" encoding="utf-8"?>
<Properties xmlns="http://schemas.openxmlformats.org/officeDocument/2006/extended-properties" xmlns:vt="http://schemas.openxmlformats.org/officeDocument/2006/docPropsVTypes">
  <Template>Office Theme</Template>
  <TotalTime>3</TotalTime>
  <Words>361</Words>
  <Application>Microsoft Office PowerPoint</Application>
  <PresentationFormat>Widescreen</PresentationFormat>
  <Paragraphs>30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Cyndy James</dc:creator>
  <cp:lastModifiedBy>Cyndy James</cp:lastModifiedBy>
  <cp:revision>126</cp:revision>
  <dcterms:created xsi:type="dcterms:W3CDTF">2026-08-14T16:38:55Z</dcterms:created>
  <dcterms:modified xsi:type="dcterms:W3CDTF">2026-08-16T16:19:14Z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0x0101003C6D26C184F57E4EB1E7A988F0BE3420</vt:lpwstr>
  </property>
  <property fmtid="{D5CDD505-2E9C-101B-9397-08002B2CF9AE}" pid="3" name="MediaServiceImageTags">
    <vt:lpwstr/>
  </property>
</Properties>
</file>