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3" r:id="rId6"/>
    <p:sldId id="265" r:id="rId7"/>
    <p:sldId id="267" r:id="rId8"/>
    <p:sldId id="269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6DEFF4-0188-DE3B-CE54-4E9834475843}" v="34" dt="2026-08-23T16:33:51.470"/>
    <p1510:client id="{566FEFBA-D89A-08B3-622E-889FB30FB6A3}" v="279" dt="2026-08-21T19:12:30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yndy James" userId="8b9dbc99-63b1-4e6d-bd31-414e19fe81dd" providerId="ADAL" clId="{76691625-D3AF-4D5F-93D3-1E31084DAE03}"/>
    <pc:docChg chg="custSel modSld">
      <pc:chgData name="Cyndy James" userId="8b9dbc99-63b1-4e6d-bd31-414e19fe81dd" providerId="ADAL" clId="{76691625-D3AF-4D5F-93D3-1E31084DAE03}" dt="2026-08-21T16:42:50.498" v="21" actId="20577"/>
      <pc:docMkLst>
        <pc:docMk/>
      </pc:docMkLst>
      <pc:sldChg chg="modSp mod">
        <pc:chgData name="Cyndy James" userId="8b9dbc99-63b1-4e6d-bd31-414e19fe81dd" providerId="ADAL" clId="{76691625-D3AF-4D5F-93D3-1E31084DAE03}" dt="2026-08-21T16:42:50.498" v="21" actId="20577"/>
        <pc:sldMkLst>
          <pc:docMk/>
          <pc:sldMk cId="3028026574" sldId="256"/>
        </pc:sldMkLst>
        <pc:spChg chg="mod">
          <ac:chgData name="Cyndy James" userId="8b9dbc99-63b1-4e6d-bd31-414e19fe81dd" providerId="ADAL" clId="{76691625-D3AF-4D5F-93D3-1E31084DAE03}" dt="2026-08-21T16:42:50.498" v="21" actId="20577"/>
          <ac:spMkLst>
            <pc:docMk/>
            <pc:sldMk cId="3028026574" sldId="256"/>
            <ac:spMk id="4" creationId="{D89FD4E6-46B8-4CB3-80DB-829EEF2746C5}"/>
          </ac:spMkLst>
        </pc:spChg>
      </pc:sldChg>
    </pc:docChg>
  </pc:docChgLst>
  <pc:docChgLst>
    <pc:chgData name="Jeremy Flint" userId="S::jflint@fbcbhm.org::2e51fe6d-0a97-472d-9eb5-562c8defdb3f" providerId="AD" clId="Web-{236DEFF4-0188-DE3B-CE54-4E9834475843}"/>
    <pc:docChg chg="delSld modSld modMainMaster">
      <pc:chgData name="Jeremy Flint" userId="S::jflint@fbcbhm.org::2e51fe6d-0a97-472d-9eb5-562c8defdb3f" providerId="AD" clId="Web-{236DEFF4-0188-DE3B-CE54-4E9834475843}" dt="2026-08-23T16:33:51.470" v="21"/>
      <pc:docMkLst>
        <pc:docMk/>
      </pc:docMkLst>
      <pc:sldChg chg="modSp mod">
        <pc:chgData name="Jeremy Flint" userId="S::jflint@fbcbhm.org::2e51fe6d-0a97-472d-9eb5-562c8defdb3f" providerId="AD" clId="Web-{236DEFF4-0188-DE3B-CE54-4E9834475843}" dt="2026-08-23T16:33:51.470" v="21"/>
        <pc:sldMkLst>
          <pc:docMk/>
          <pc:sldMk cId="3028026574" sldId="256"/>
        </pc:sldMkLst>
        <pc:spChg chg="mod">
          <ac:chgData name="Jeremy Flint" userId="S::jflint@fbcbhm.org::2e51fe6d-0a97-472d-9eb5-562c8defdb3f" providerId="AD" clId="Web-{236DEFF4-0188-DE3B-CE54-4E9834475843}" dt="2026-08-23T16:32:57.392" v="1" actId="20577"/>
          <ac:spMkLst>
            <pc:docMk/>
            <pc:sldMk cId="3028026574" sldId="256"/>
            <ac:spMk id="4" creationId="{D89FD4E6-46B8-4CB3-80DB-829EEF2746C5}"/>
          </ac:spMkLst>
        </pc:spChg>
      </pc:sldChg>
      <pc:sldChg chg="del">
        <pc:chgData name="Jeremy Flint" userId="S::jflint@fbcbhm.org::2e51fe6d-0a97-472d-9eb5-562c8defdb3f" providerId="AD" clId="Web-{236DEFF4-0188-DE3B-CE54-4E9834475843}" dt="2026-08-23T16:32:59.142" v="2"/>
        <pc:sldMkLst>
          <pc:docMk/>
          <pc:sldMk cId="244982400" sldId="257"/>
        </pc:sldMkLst>
      </pc:sldChg>
      <pc:sldChg chg="del">
        <pc:chgData name="Jeremy Flint" userId="S::jflint@fbcbhm.org::2e51fe6d-0a97-472d-9eb5-562c8defdb3f" providerId="AD" clId="Web-{236DEFF4-0188-DE3B-CE54-4E9834475843}" dt="2026-08-23T16:33:32.830" v="16"/>
        <pc:sldMkLst>
          <pc:docMk/>
          <pc:sldMk cId="208788533" sldId="258"/>
        </pc:sldMkLst>
      </pc:sldChg>
      <pc:sldChg chg="del">
        <pc:chgData name="Jeremy Flint" userId="S::jflint@fbcbhm.org::2e51fe6d-0a97-472d-9eb5-562c8defdb3f" providerId="AD" clId="Web-{236DEFF4-0188-DE3B-CE54-4E9834475843}" dt="2026-08-23T16:33:06.783" v="5"/>
        <pc:sldMkLst>
          <pc:docMk/>
          <pc:sldMk cId="3048516074" sldId="259"/>
        </pc:sldMkLst>
      </pc:sldChg>
      <pc:sldChg chg="del">
        <pc:chgData name="Jeremy Flint" userId="S::jflint@fbcbhm.org::2e51fe6d-0a97-472d-9eb5-562c8defdb3f" providerId="AD" clId="Web-{236DEFF4-0188-DE3B-CE54-4E9834475843}" dt="2026-08-23T16:33:13.298" v="8"/>
        <pc:sldMkLst>
          <pc:docMk/>
          <pc:sldMk cId="4096420683" sldId="260"/>
        </pc:sldMkLst>
      </pc:sldChg>
      <pc:sldChg chg="del">
        <pc:chgData name="Jeremy Flint" userId="S::jflint@fbcbhm.org::2e51fe6d-0a97-472d-9eb5-562c8defdb3f" providerId="AD" clId="Web-{236DEFF4-0188-DE3B-CE54-4E9834475843}" dt="2026-08-23T16:33:22.830" v="12"/>
        <pc:sldMkLst>
          <pc:docMk/>
          <pc:sldMk cId="2793685405" sldId="261"/>
        </pc:sldMkLst>
      </pc:sldChg>
      <pc:sldChg chg="del">
        <pc:chgData name="Jeremy Flint" userId="S::jflint@fbcbhm.org::2e51fe6d-0a97-472d-9eb5-562c8defdb3f" providerId="AD" clId="Web-{236DEFF4-0188-DE3B-CE54-4E9834475843}" dt="2026-08-23T16:33:00.283" v="3"/>
        <pc:sldMkLst>
          <pc:docMk/>
          <pc:sldMk cId="3468089864" sldId="262"/>
        </pc:sldMkLst>
      </pc:sldChg>
      <pc:sldChg chg="modSp mod">
        <pc:chgData name="Jeremy Flint" userId="S::jflint@fbcbhm.org::2e51fe6d-0a97-472d-9eb5-562c8defdb3f" providerId="AD" clId="Web-{236DEFF4-0188-DE3B-CE54-4E9834475843}" dt="2026-08-23T16:33:51.470" v="21"/>
        <pc:sldMkLst>
          <pc:docMk/>
          <pc:sldMk cId="1660048951" sldId="263"/>
        </pc:sldMkLst>
        <pc:spChg chg="mod">
          <ac:chgData name="Jeremy Flint" userId="S::jflint@fbcbhm.org::2e51fe6d-0a97-472d-9eb5-562c8defdb3f" providerId="AD" clId="Web-{236DEFF4-0188-DE3B-CE54-4E9834475843}" dt="2026-08-23T16:33:04.908" v="4" actId="20577"/>
          <ac:spMkLst>
            <pc:docMk/>
            <pc:sldMk cId="1660048951" sldId="263"/>
            <ac:spMk id="4" creationId="{D6E1DB15-3F39-938B-C985-3C77E9A122C5}"/>
          </ac:spMkLst>
        </pc:spChg>
      </pc:sldChg>
      <pc:sldChg chg="del">
        <pc:chgData name="Jeremy Flint" userId="S::jflint@fbcbhm.org::2e51fe6d-0a97-472d-9eb5-562c8defdb3f" providerId="AD" clId="Web-{236DEFF4-0188-DE3B-CE54-4E9834475843}" dt="2026-08-23T16:33:07.455" v="6"/>
        <pc:sldMkLst>
          <pc:docMk/>
          <pc:sldMk cId="3444514783" sldId="264"/>
        </pc:sldMkLst>
      </pc:sldChg>
      <pc:sldChg chg="modSp mod">
        <pc:chgData name="Jeremy Flint" userId="S::jflint@fbcbhm.org::2e51fe6d-0a97-472d-9eb5-562c8defdb3f" providerId="AD" clId="Web-{236DEFF4-0188-DE3B-CE54-4E9834475843}" dt="2026-08-23T16:33:51.470" v="21"/>
        <pc:sldMkLst>
          <pc:docMk/>
          <pc:sldMk cId="4292296658" sldId="265"/>
        </pc:sldMkLst>
        <pc:spChg chg="mod">
          <ac:chgData name="Jeremy Flint" userId="S::jflint@fbcbhm.org::2e51fe6d-0a97-472d-9eb5-562c8defdb3f" providerId="AD" clId="Web-{236DEFF4-0188-DE3B-CE54-4E9834475843}" dt="2026-08-23T16:33:12.033" v="7" actId="20577"/>
          <ac:spMkLst>
            <pc:docMk/>
            <pc:sldMk cId="4292296658" sldId="265"/>
            <ac:spMk id="4" creationId="{7AA63146-FFFB-10BE-3213-D378F9BDEF35}"/>
          </ac:spMkLst>
        </pc:spChg>
      </pc:sldChg>
      <pc:sldChg chg="del">
        <pc:chgData name="Jeremy Flint" userId="S::jflint@fbcbhm.org::2e51fe6d-0a97-472d-9eb5-562c8defdb3f" providerId="AD" clId="Web-{236DEFF4-0188-DE3B-CE54-4E9834475843}" dt="2026-08-23T16:33:13.970" v="9"/>
        <pc:sldMkLst>
          <pc:docMk/>
          <pc:sldMk cId="2876688375" sldId="266"/>
        </pc:sldMkLst>
      </pc:sldChg>
      <pc:sldChg chg="modSp mod">
        <pc:chgData name="Jeremy Flint" userId="S::jflint@fbcbhm.org::2e51fe6d-0a97-472d-9eb5-562c8defdb3f" providerId="AD" clId="Web-{236DEFF4-0188-DE3B-CE54-4E9834475843}" dt="2026-08-23T16:33:51.470" v="21"/>
        <pc:sldMkLst>
          <pc:docMk/>
          <pc:sldMk cId="3986986866" sldId="267"/>
        </pc:sldMkLst>
        <pc:spChg chg="mod">
          <ac:chgData name="Jeremy Flint" userId="S::jflint@fbcbhm.org::2e51fe6d-0a97-472d-9eb5-562c8defdb3f" providerId="AD" clId="Web-{236DEFF4-0188-DE3B-CE54-4E9834475843}" dt="2026-08-23T16:33:20.423" v="11" actId="20577"/>
          <ac:spMkLst>
            <pc:docMk/>
            <pc:sldMk cId="3986986866" sldId="267"/>
            <ac:spMk id="4" creationId="{2D933ADD-A44D-7C53-59A9-B10A22831A1B}"/>
          </ac:spMkLst>
        </pc:spChg>
      </pc:sldChg>
      <pc:sldChg chg="del">
        <pc:chgData name="Jeremy Flint" userId="S::jflint@fbcbhm.org::2e51fe6d-0a97-472d-9eb5-562c8defdb3f" providerId="AD" clId="Web-{236DEFF4-0188-DE3B-CE54-4E9834475843}" dt="2026-08-23T16:33:23.642" v="13"/>
        <pc:sldMkLst>
          <pc:docMk/>
          <pc:sldMk cId="2010041145" sldId="268"/>
        </pc:sldMkLst>
      </pc:sldChg>
      <pc:sldChg chg="modSp mod">
        <pc:chgData name="Jeremy Flint" userId="S::jflint@fbcbhm.org::2e51fe6d-0a97-472d-9eb5-562c8defdb3f" providerId="AD" clId="Web-{236DEFF4-0188-DE3B-CE54-4E9834475843}" dt="2026-08-23T16:33:51.470" v="21"/>
        <pc:sldMkLst>
          <pc:docMk/>
          <pc:sldMk cId="376568203" sldId="269"/>
        </pc:sldMkLst>
        <pc:spChg chg="mod">
          <ac:chgData name="Jeremy Flint" userId="S::jflint@fbcbhm.org::2e51fe6d-0a97-472d-9eb5-562c8defdb3f" providerId="AD" clId="Web-{236DEFF4-0188-DE3B-CE54-4E9834475843}" dt="2026-08-23T16:33:30.345" v="15" actId="20577"/>
          <ac:spMkLst>
            <pc:docMk/>
            <pc:sldMk cId="376568203" sldId="269"/>
            <ac:spMk id="4" creationId="{BD9D9BAA-0EDE-526A-567B-54C3EAAA363E}"/>
          </ac:spMkLst>
        </pc:spChg>
      </pc:sldChg>
      <pc:sldChg chg="del">
        <pc:chgData name="Jeremy Flint" userId="S::jflint@fbcbhm.org::2e51fe6d-0a97-472d-9eb5-562c8defdb3f" providerId="AD" clId="Web-{236DEFF4-0188-DE3B-CE54-4E9834475843}" dt="2026-08-23T16:33:33.517" v="17"/>
        <pc:sldMkLst>
          <pc:docMk/>
          <pc:sldMk cId="1432729612" sldId="270"/>
        </pc:sldMkLst>
      </pc:sldChg>
      <pc:sldChg chg="del">
        <pc:chgData name="Jeremy Flint" userId="S::jflint@fbcbhm.org::2e51fe6d-0a97-472d-9eb5-562c8defdb3f" providerId="AD" clId="Web-{236DEFF4-0188-DE3B-CE54-4E9834475843}" dt="2026-08-23T16:33:34.298" v="18"/>
        <pc:sldMkLst>
          <pc:docMk/>
          <pc:sldMk cId="3644021166" sldId="271"/>
        </pc:sldMkLst>
      </pc:sldChg>
      <pc:sldChg chg="modSp mod setBg">
        <pc:chgData name="Jeremy Flint" userId="S::jflint@fbcbhm.org::2e51fe6d-0a97-472d-9eb5-562c8defdb3f" providerId="AD" clId="Web-{236DEFF4-0188-DE3B-CE54-4E9834475843}" dt="2026-08-23T16:33:51.470" v="21"/>
        <pc:sldMkLst>
          <pc:docMk/>
          <pc:sldMk cId="3337825570" sldId="272"/>
        </pc:sldMkLst>
        <pc:spChg chg="mod">
          <ac:chgData name="Jeremy Flint" userId="S::jflint@fbcbhm.org::2e51fe6d-0a97-472d-9eb5-562c8defdb3f" providerId="AD" clId="Web-{236DEFF4-0188-DE3B-CE54-4E9834475843}" dt="2026-08-23T16:33:38.845" v="19" actId="20577"/>
          <ac:spMkLst>
            <pc:docMk/>
            <pc:sldMk cId="3337825570" sldId="272"/>
            <ac:spMk id="4" creationId="{1A6FCB22-E09B-54A7-7501-A43A99CF709F}"/>
          </ac:spMkLst>
        </pc:spChg>
      </pc:sldChg>
      <pc:sldMasterChg chg="mod setBg modSldLayout">
        <pc:chgData name="Jeremy Flint" userId="S::jflint@fbcbhm.org::2e51fe6d-0a97-472d-9eb5-562c8defdb3f" providerId="AD" clId="Web-{236DEFF4-0188-DE3B-CE54-4E9834475843}" dt="2026-08-23T16:33:51.470" v="21"/>
        <pc:sldMasterMkLst>
          <pc:docMk/>
          <pc:sldMasterMk cId="2697874338" sldId="2147483660"/>
        </pc:sldMasterMkLst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3163488926" sldId="2147483661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2257414556" sldId="2147483662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2104156992" sldId="2147483663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135181526" sldId="2147483664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1076594347" sldId="2147483665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2723472932" sldId="2147483666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1830098998" sldId="2147483667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1936502687" sldId="2147483668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1110385577" sldId="2147483669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2736909612" sldId="2147483670"/>
          </pc:sldLayoutMkLst>
        </pc:sldLayoutChg>
        <pc:sldLayoutChg chg="mod">
          <pc:chgData name="Jeremy Flint" userId="S::jflint@fbcbhm.org::2e51fe6d-0a97-472d-9eb5-562c8defdb3f" providerId="AD" clId="Web-{236DEFF4-0188-DE3B-CE54-4E9834475843}" dt="2026-08-23T16:33:51.470" v="21"/>
          <pc:sldLayoutMkLst>
            <pc:docMk/>
            <pc:sldMasterMk cId="2697874338" sldId="2147483660"/>
            <pc:sldLayoutMk cId="3344934758" sldId="2147483671"/>
          </pc:sldLayoutMkLst>
        </pc:sldLayoutChg>
      </pc:sldMasterChg>
    </pc:docChg>
  </pc:docChgLst>
  <pc:docChgLst>
    <pc:chgData name="Jeremy Flint" userId="S::jflint@fbcbhm.org::2e51fe6d-0a97-472d-9eb5-562c8defdb3f" providerId="AD" clId="Web-{566FEFBA-D89A-08B3-622E-889FB30FB6A3}"/>
    <pc:docChg chg="addSld modSld modMainMaster">
      <pc:chgData name="Jeremy Flint" userId="S::jflint@fbcbhm.org::2e51fe6d-0a97-472d-9eb5-562c8defdb3f" providerId="AD" clId="Web-{566FEFBA-D89A-08B3-622E-889FB30FB6A3}" dt="2026-08-21T19:12:30.308" v="176"/>
      <pc:docMkLst>
        <pc:docMk/>
      </pc:docMkLst>
      <pc:sldChg chg="modSp mo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028026574" sldId="256"/>
        </pc:sldMkLst>
        <pc:spChg chg="mod">
          <ac:chgData name="Jeremy Flint" userId="S::jflint@fbcbhm.org::2e51fe6d-0a97-472d-9eb5-562c8defdb3f" providerId="AD" clId="Web-{566FEFBA-D89A-08B3-622E-889FB30FB6A3}" dt="2026-08-21T19:01:14.761" v="9" actId="1076"/>
          <ac:spMkLst>
            <pc:docMk/>
            <pc:sldMk cId="3028026574" sldId="256"/>
            <ac:spMk id="4" creationId="{D89FD4E6-46B8-4CB3-80DB-829EEF2746C5}"/>
          </ac:spMkLst>
        </pc:spChg>
      </pc:sldChg>
      <pc:sldChg chg="modSp mo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244982400" sldId="257"/>
        </pc:sldMkLst>
        <pc:spChg chg="mod">
          <ac:chgData name="Jeremy Flint" userId="S::jflint@fbcbhm.org::2e51fe6d-0a97-472d-9eb5-562c8defdb3f" providerId="AD" clId="Web-{566FEFBA-D89A-08B3-622E-889FB30FB6A3}" dt="2026-08-21T19:10:36.761" v="143" actId="20577"/>
          <ac:spMkLst>
            <pc:docMk/>
            <pc:sldMk cId="244982400" sldId="257"/>
            <ac:spMk id="4" creationId="{D89FD4E6-46B8-4CB3-80DB-829EEF2746C5}"/>
          </ac:spMkLst>
        </pc:spChg>
      </pc:sldChg>
      <pc:sldChg chg="modSp mo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208788533" sldId="258"/>
        </pc:sldMkLst>
        <pc:spChg chg="mod">
          <ac:chgData name="Jeremy Flint" userId="S::jflint@fbcbhm.org::2e51fe6d-0a97-472d-9eb5-562c8defdb3f" providerId="AD" clId="Web-{566FEFBA-D89A-08B3-622E-889FB30FB6A3}" dt="2026-08-21T19:11:51.324" v="170" actId="20577"/>
          <ac:spMkLst>
            <pc:docMk/>
            <pc:sldMk cId="208788533" sldId="258"/>
            <ac:spMk id="4" creationId="{D89FD4E6-46B8-4CB3-80DB-829EEF2746C5}"/>
          </ac:spMkLst>
        </pc:spChg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048516074" sldId="259"/>
        </pc:sldMkLst>
        <pc:spChg chg="mod">
          <ac:chgData name="Jeremy Flint" userId="S::jflint@fbcbhm.org::2e51fe6d-0a97-472d-9eb5-562c8defdb3f" providerId="AD" clId="Web-{566FEFBA-D89A-08B3-622E-889FB30FB6A3}" dt="2026-08-21T19:10:51.855" v="149" actId="20577"/>
          <ac:spMkLst>
            <pc:docMk/>
            <pc:sldMk cId="3048516074" sldId="259"/>
            <ac:spMk id="4" creationId="{743E6518-E531-4AF9-3918-59C8F9D5C7B8}"/>
          </ac:spMkLst>
        </pc:spChg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4096420683" sldId="260"/>
        </pc:sldMkLst>
        <pc:spChg chg="mod">
          <ac:chgData name="Jeremy Flint" userId="S::jflint@fbcbhm.org::2e51fe6d-0a97-472d-9eb5-562c8defdb3f" providerId="AD" clId="Web-{566FEFBA-D89A-08B3-622E-889FB30FB6A3}" dt="2026-08-21T19:11:04.449" v="155" actId="20577"/>
          <ac:spMkLst>
            <pc:docMk/>
            <pc:sldMk cId="4096420683" sldId="260"/>
            <ac:spMk id="4" creationId="{B8EADC6B-EA68-127D-EB26-29DEAD4F17DF}"/>
          </ac:spMkLst>
        </pc:spChg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2793685405" sldId="261"/>
        </pc:sldMkLst>
        <pc:spChg chg="mod">
          <ac:chgData name="Jeremy Flint" userId="S::jflint@fbcbhm.org::2e51fe6d-0a97-472d-9eb5-562c8defdb3f" providerId="AD" clId="Web-{566FEFBA-D89A-08B3-622E-889FB30FB6A3}" dt="2026-08-21T19:11:29.043" v="161" actId="20577"/>
          <ac:spMkLst>
            <pc:docMk/>
            <pc:sldMk cId="2793685405" sldId="261"/>
            <ac:spMk id="4" creationId="{6CFB932E-046B-14A5-7646-A48561093BDF}"/>
          </ac:spMkLst>
        </pc:spChg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468089864" sldId="262"/>
        </pc:sldMkLst>
        <pc:spChg chg="mod">
          <ac:chgData name="Jeremy Flint" userId="S::jflint@fbcbhm.org::2e51fe6d-0a97-472d-9eb5-562c8defdb3f" providerId="AD" clId="Web-{566FEFBA-D89A-08B3-622E-889FB30FB6A3}" dt="2026-08-21T19:10:39.996" v="145" actId="20577"/>
          <ac:spMkLst>
            <pc:docMk/>
            <pc:sldMk cId="3468089864" sldId="262"/>
            <ac:spMk id="4" creationId="{9DC69217-CF63-2C33-B47F-B2398A76C184}"/>
          </ac:spMkLst>
        </pc:spChg>
      </pc:sldChg>
      <pc:sldChg chg="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1660048951" sldId="263"/>
        </pc:sldMkLst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444514783" sldId="264"/>
        </pc:sldMkLst>
        <pc:spChg chg="mod">
          <ac:chgData name="Jeremy Flint" userId="S::jflint@fbcbhm.org::2e51fe6d-0a97-472d-9eb5-562c8defdb3f" providerId="AD" clId="Web-{566FEFBA-D89A-08B3-622E-889FB30FB6A3}" dt="2026-08-21T19:10:54.996" v="151" actId="20577"/>
          <ac:spMkLst>
            <pc:docMk/>
            <pc:sldMk cId="3444514783" sldId="264"/>
            <ac:spMk id="4" creationId="{DD5EC52B-BFD3-2BB4-42C4-5B6A5053225F}"/>
          </ac:spMkLst>
        </pc:spChg>
      </pc:sldChg>
      <pc:sldChg chg="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4292296658" sldId="265"/>
        </pc:sldMkLst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2876688375" sldId="266"/>
        </pc:sldMkLst>
        <pc:spChg chg="mod">
          <ac:chgData name="Jeremy Flint" userId="S::jflint@fbcbhm.org::2e51fe6d-0a97-472d-9eb5-562c8defdb3f" providerId="AD" clId="Web-{566FEFBA-D89A-08B3-622E-889FB30FB6A3}" dt="2026-08-21T19:11:07.777" v="157" actId="20577"/>
          <ac:spMkLst>
            <pc:docMk/>
            <pc:sldMk cId="2876688375" sldId="266"/>
            <ac:spMk id="4" creationId="{6463FCCD-402E-543C-38B3-31DE6A353565}"/>
          </ac:spMkLst>
        </pc:spChg>
      </pc:sldChg>
      <pc:sldChg chg="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986986866" sldId="267"/>
        </pc:sldMkLst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2010041145" sldId="268"/>
        </pc:sldMkLst>
        <pc:spChg chg="mod">
          <ac:chgData name="Jeremy Flint" userId="S::jflint@fbcbhm.org::2e51fe6d-0a97-472d-9eb5-562c8defdb3f" providerId="AD" clId="Web-{566FEFBA-D89A-08B3-622E-889FB30FB6A3}" dt="2026-08-21T19:11:35.277" v="165" actId="20577"/>
          <ac:spMkLst>
            <pc:docMk/>
            <pc:sldMk cId="2010041145" sldId="268"/>
            <ac:spMk id="4" creationId="{0428075C-E44A-DBBB-5D49-E8DCF825262D}"/>
          </ac:spMkLst>
        </pc:spChg>
      </pc:sldChg>
      <pc:sldChg chg="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76568203" sldId="269"/>
        </pc:sldMkLst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1432729612" sldId="270"/>
        </pc:sldMkLst>
        <pc:spChg chg="mod">
          <ac:chgData name="Jeremy Flint" userId="S::jflint@fbcbhm.org::2e51fe6d-0a97-472d-9eb5-562c8defdb3f" providerId="AD" clId="Web-{566FEFBA-D89A-08B3-622E-889FB30FB6A3}" dt="2026-08-21T19:11:54.824" v="172" actId="20577"/>
          <ac:spMkLst>
            <pc:docMk/>
            <pc:sldMk cId="1432729612" sldId="270"/>
            <ac:spMk id="4" creationId="{4E4ABF4D-1413-CEFD-0103-DBDC6F94CEA6}"/>
          </ac:spMkLst>
        </pc:spChg>
      </pc:sldChg>
      <pc:sldChg chg="modSp add mod replId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644021166" sldId="271"/>
        </pc:sldMkLst>
        <pc:spChg chg="mod">
          <ac:chgData name="Jeremy Flint" userId="S::jflint@fbcbhm.org::2e51fe6d-0a97-472d-9eb5-562c8defdb3f" providerId="AD" clId="Web-{566FEFBA-D89A-08B3-622E-889FB30FB6A3}" dt="2026-08-21T19:11:58.136" v="174" actId="20577"/>
          <ac:spMkLst>
            <pc:docMk/>
            <pc:sldMk cId="3644021166" sldId="271"/>
            <ac:spMk id="4" creationId="{644A6518-8926-10FB-F771-5263035035A8}"/>
          </ac:spMkLst>
        </pc:spChg>
      </pc:sldChg>
      <pc:sldChg chg="add mod replId setBg">
        <pc:chgData name="Jeremy Flint" userId="S::jflint@fbcbhm.org::2e51fe6d-0a97-472d-9eb5-562c8defdb3f" providerId="AD" clId="Web-{566FEFBA-D89A-08B3-622E-889FB30FB6A3}" dt="2026-08-21T19:12:30.308" v="176"/>
        <pc:sldMkLst>
          <pc:docMk/>
          <pc:sldMk cId="3337825570" sldId="272"/>
        </pc:sldMkLst>
      </pc:sldChg>
      <pc:sldMasterChg chg="mod setBg modSldLayout">
        <pc:chgData name="Jeremy Flint" userId="S::jflint@fbcbhm.org::2e51fe6d-0a97-472d-9eb5-562c8defdb3f" providerId="AD" clId="Web-{566FEFBA-D89A-08B3-622E-889FB30FB6A3}" dt="2026-08-21T19:12:30.308" v="176"/>
        <pc:sldMasterMkLst>
          <pc:docMk/>
          <pc:sldMasterMk cId="2697874338" sldId="2147483660"/>
        </pc:sldMasterMkLst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3163488926" sldId="2147483661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2257414556" sldId="2147483662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2104156992" sldId="2147483663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135181526" sldId="2147483664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1076594347" sldId="2147483665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2723472932" sldId="2147483666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1830098998" sldId="2147483667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1936502687" sldId="2147483668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1110385577" sldId="2147483669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2736909612" sldId="2147483670"/>
          </pc:sldLayoutMkLst>
        </pc:sldLayoutChg>
        <pc:sldLayoutChg chg="mod">
          <pc:chgData name="Jeremy Flint" userId="S::jflint@fbcbhm.org::2e51fe6d-0a97-472d-9eb5-562c8defdb3f" providerId="AD" clId="Web-{566FEFBA-D89A-08B3-622E-889FB30FB6A3}" dt="2026-08-21T19:12:30.308" v="176"/>
          <pc:sldLayoutMkLst>
            <pc:docMk/>
            <pc:sldMasterMk cId="2697874338" sldId="2147483660"/>
            <pc:sldLayoutMk cId="3344934758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8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0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3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1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5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1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9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7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9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0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8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BCE8D-8C61-48C0-B870-BB14DB34AB5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63C35-B73F-44F5-A525-B695B5EEB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874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9FD4E6-46B8-4CB3-80DB-829EEF2746C5}"/>
              </a:ext>
            </a:extLst>
          </p:cNvPr>
          <p:cNvSpPr txBox="1"/>
          <p:nvPr/>
        </p:nvSpPr>
        <p:spPr>
          <a:xfrm>
            <a:off x="365478" y="2477911"/>
            <a:ext cx="11463867" cy="1895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5600" dirty="0">
                <a:solidFill>
                  <a:schemeClr val="bg1"/>
                </a:solidFill>
                <a:effectLst/>
                <a:latin typeface="Calibri"/>
                <a:ea typeface="Calibri"/>
                <a:cs typeface="Times New Roman"/>
              </a:rPr>
              <a:t>A Godly Leader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440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1</a:t>
            </a:r>
            <a:r>
              <a:rPr lang="en-US" sz="4400">
                <a:solidFill>
                  <a:schemeClr val="bg1"/>
                </a:solidFill>
                <a:effectLst/>
                <a:latin typeface="Calibri"/>
                <a:ea typeface="Calibri"/>
                <a:cs typeface="Times New Roman"/>
              </a:rPr>
              <a:t> Timothy 3:1-7</a:t>
            </a:r>
          </a:p>
        </p:txBody>
      </p:sp>
    </p:spTree>
    <p:extLst>
      <p:ext uri="{BB962C8B-B14F-4D97-AF65-F5344CB8AC3E}">
        <p14:creationId xmlns:p14="http://schemas.microsoft.com/office/powerpoint/2010/main" val="3028026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24C19-F1A1-18C7-9FA5-C874202AF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E1DB15-3F39-938B-C985-3C77E9A122C5}"/>
              </a:ext>
            </a:extLst>
          </p:cNvPr>
          <p:cNvSpPr txBox="1"/>
          <p:nvPr/>
        </p:nvSpPr>
        <p:spPr>
          <a:xfrm>
            <a:off x="371123" y="228600"/>
            <a:ext cx="11626144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</a:t>
            </a:r>
            <a:r>
              <a:rPr lang="en-US" sz="4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GODLY LEADER REVEALS A CLEAR TESTIMONY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TO </a:t>
            </a:r>
            <a:r>
              <a:rPr lang="en-US" sz="4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JESUS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R="0" lvl="1">
              <a:spcBef>
                <a:spcPts val="1200"/>
              </a:spcBef>
              <a:spcAft>
                <a:spcPts val="0"/>
              </a:spcAft>
            </a:pPr>
            <a:r>
              <a:rPr lang="en-US" sz="3200" i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"</a:t>
            </a:r>
            <a:r>
              <a:rPr lang="en-US" sz="3200" i="1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Do we begin again to commend ourselves</a:t>
            </a:r>
            <a:r>
              <a:rPr lang="en-US" sz="32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?”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In all you do and say, be sure you draw attention to Jesus</a:t>
            </a:r>
          </a:p>
        </p:txBody>
      </p:sp>
    </p:spTree>
    <p:extLst>
      <p:ext uri="{BB962C8B-B14F-4D97-AF65-F5344CB8AC3E}">
        <p14:creationId xmlns:p14="http://schemas.microsoft.com/office/powerpoint/2010/main" val="166004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9611-829E-B38E-ABD0-B85431E40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A63146-FFFB-10BE-3213-D378F9BDEF35}"/>
              </a:ext>
            </a:extLst>
          </p:cNvPr>
          <p:cNvSpPr txBox="1"/>
          <p:nvPr/>
        </p:nvSpPr>
        <p:spPr>
          <a:xfrm>
            <a:off x="371123" y="228600"/>
            <a:ext cx="11626144" cy="32316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</a:t>
            </a:r>
            <a:r>
              <a:rPr lang="en-US" sz="4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GODLY LEADER HUNGERS TO MAKE A DIFFERENCE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IN THE LIVES OF THOSE HE SERVES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R="0" lvl="1">
              <a:spcBef>
                <a:spcPts val="1200"/>
              </a:spcBef>
              <a:spcAft>
                <a:spcPts val="0"/>
              </a:spcAft>
            </a:pPr>
            <a:r>
              <a:rPr lang="en-US" sz="32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</a:t>
            </a:r>
            <a:r>
              <a:rPr lang="en-US" sz="3200" i="1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You are our epistle</a:t>
            </a:r>
            <a:r>
              <a:rPr lang="en-US" sz="32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”</a:t>
            </a:r>
          </a:p>
          <a:p>
            <a:pPr>
              <a:spcBef>
                <a:spcPts val="1200"/>
              </a:spcBef>
            </a:pPr>
            <a:r>
              <a:rPr lang="en-US" sz="36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The sign of your success will always be the lives of the</a:t>
            </a:r>
            <a:endParaRPr lang="en-US" sz="36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n-US" sz="36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people you have touched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9229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ECC5D-0E56-BA77-232B-EC5374C7B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933ADD-A44D-7C53-59A9-B10A22831A1B}"/>
              </a:ext>
            </a:extLst>
          </p:cNvPr>
          <p:cNvSpPr txBox="1"/>
          <p:nvPr/>
        </p:nvSpPr>
        <p:spPr>
          <a:xfrm>
            <a:off x="371123" y="228600"/>
            <a:ext cx="11626144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</a:t>
            </a:r>
            <a:r>
              <a:rPr lang="en-US" sz="4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GODLY LEADER MAKES A COMMITMENT TO CARE</a:t>
            </a:r>
          </a:p>
          <a:p>
            <a:pPr lvl="1">
              <a:spcBef>
                <a:spcPts val="1200"/>
              </a:spcBef>
            </a:pPr>
            <a:r>
              <a:rPr lang="en-US" sz="3200" i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"written</a:t>
            </a:r>
            <a:r>
              <a:rPr lang="en-US" sz="3200" i="1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in our hearts, known and read by all men</a:t>
            </a:r>
            <a:r>
              <a:rPr lang="en-US" sz="32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”</a:t>
            </a:r>
            <a:endParaRPr lang="en-US" sz="3200">
              <a:solidFill>
                <a:schemeClr val="bg1"/>
              </a:solidFill>
              <a:effectLst/>
              <a:latin typeface="Arial"/>
              <a:ea typeface="Calibri"/>
              <a:cs typeface="Arial"/>
            </a:endParaRP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Make a commitment to care about people</a:t>
            </a:r>
          </a:p>
        </p:txBody>
      </p:sp>
    </p:spTree>
    <p:extLst>
      <p:ext uri="{BB962C8B-B14F-4D97-AF65-F5344CB8AC3E}">
        <p14:creationId xmlns:p14="http://schemas.microsoft.com/office/powerpoint/2010/main" val="3986986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D5E4E-5269-F09C-DBD2-DD18A4BF1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9D9BAA-0EDE-526A-567B-54C3EAAA363E}"/>
              </a:ext>
            </a:extLst>
          </p:cNvPr>
          <p:cNvSpPr txBox="1"/>
          <p:nvPr/>
        </p:nvSpPr>
        <p:spPr>
          <a:xfrm>
            <a:off x="371123" y="228600"/>
            <a:ext cx="11816643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9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</a:t>
            </a:r>
            <a:r>
              <a:rPr lang="en-US" sz="39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GODLY LEADER UNDERSTANDS THE CALL TO SACRIFICE</a:t>
            </a:r>
            <a:endParaRPr lang="en-US" sz="3900" dirty="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  <a:p>
            <a:pPr>
              <a:spcBef>
                <a:spcPts val="1200"/>
              </a:spcBef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	</a:t>
            </a:r>
            <a:r>
              <a:rPr lang="en-US" sz="32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</a:t>
            </a:r>
            <a:r>
              <a:rPr lang="en-US" sz="3200" i="1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an epistle of Christ, ministered by us</a:t>
            </a:r>
            <a:r>
              <a:rPr lang="en-US" sz="32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”</a:t>
            </a:r>
            <a:endParaRPr lang="en-US" sz="32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5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Servanthood</a:t>
            </a:r>
            <a:r>
              <a:rPr lang="en-US" sz="35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is not always </a:t>
            </a:r>
            <a:r>
              <a:rPr lang="en-US" sz="35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easy</a:t>
            </a:r>
            <a:r>
              <a:rPr lang="en-US" sz="35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35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and it is not always convenient</a:t>
            </a:r>
            <a:endParaRPr lang="en-US" sz="35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568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0F241-57E3-CE2B-E6AB-B17438EBE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6FCB22-E09B-54A7-7501-A43A99CF709F}"/>
              </a:ext>
            </a:extLst>
          </p:cNvPr>
          <p:cNvSpPr txBox="1"/>
          <p:nvPr/>
        </p:nvSpPr>
        <p:spPr>
          <a:xfrm>
            <a:off x="330201" y="262467"/>
            <a:ext cx="11273367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 </a:t>
            </a:r>
            <a:r>
              <a:rPr lang="en-US" sz="4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GODLY LEADER KNOWS THAT SACRIFICIAL SERVICE IS DEPENDENT UPON SPIRITUAL SURRENDER</a:t>
            </a:r>
          </a:p>
          <a:p>
            <a:pPr lvl="1">
              <a:spcBef>
                <a:spcPts val="1200"/>
              </a:spcBef>
            </a:pPr>
            <a:r>
              <a:rPr lang="en-US" sz="32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</a:t>
            </a:r>
            <a:r>
              <a:rPr lang="en-US" sz="3200" i="1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written not with ink, but by the Spirit of the living God,</a:t>
            </a:r>
            <a:endParaRPr lang="en-US" sz="32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lvl="1"/>
            <a:r>
              <a:rPr lang="en-US" sz="3200" i="1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not on tablets of stone but on tablets of flesh</a:t>
            </a:r>
            <a:r>
              <a:rPr lang="en-US" sz="32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”</a:t>
            </a:r>
            <a:endParaRPr lang="en-US" sz="32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US" sz="36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Spiritual leaders are not revealed through their natural abilities, but by their surrender to the Holy Spirit</a:t>
            </a:r>
            <a:endParaRPr lang="en-U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vl="1">
              <a:spcBef>
                <a:spcPts val="1200"/>
              </a:spcBef>
            </a:pPr>
            <a:r>
              <a:rPr lang="en-US" sz="32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</a:t>
            </a:r>
            <a:r>
              <a:rPr lang="en-US" sz="3200" i="1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not that we are sufficient of ourselves to think of anything </a:t>
            </a:r>
            <a:r>
              <a:rPr lang="en-US" sz="3200" i="1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as being from ourselves, but our sufficiency is from God</a:t>
            </a:r>
            <a:r>
              <a:rPr lang="en-US" sz="32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7825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242de63-d98a-4aa7-bc7d-dcfc705a0a0a">
      <Terms xmlns="http://schemas.microsoft.com/office/infopath/2007/PartnerControls"/>
    </lcf76f155ced4ddcb4097134ff3c332f>
    <TaxCatchAll xmlns="588be2de-0071-49e0-abba-13eec4a1c2d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6D26C184F57E4EB1E7A988F0BE3420" ma:contentTypeVersion="18" ma:contentTypeDescription="Create a new document." ma:contentTypeScope="" ma:versionID="a7f604063e4f0a35f3c986c1f08531d1">
  <xsd:schema xmlns:xsd="http://www.w3.org/2001/XMLSchema" xmlns:xs="http://www.w3.org/2001/XMLSchema" xmlns:p="http://schemas.microsoft.com/office/2006/metadata/properties" xmlns:ns2="588be2de-0071-49e0-abba-13eec4a1c2de" xmlns:ns3="d242de63-d98a-4aa7-bc7d-dcfc705a0a0a" targetNamespace="http://schemas.microsoft.com/office/2006/metadata/properties" ma:root="true" ma:fieldsID="a182b79a2b29306b503e86ec84b89815" ns2:_="" ns3:_="">
    <xsd:import namespace="588be2de-0071-49e0-abba-13eec4a1c2de"/>
    <xsd:import namespace="d242de63-d98a-4aa7-bc7d-dcfc705a0a0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8be2de-0071-49e0-abba-13eec4a1c2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10525f-b88a-42a4-9fa3-84e7668773af}" ma:internalName="TaxCatchAll" ma:showField="CatchAllData" ma:web="588be2de-0071-49e0-abba-13eec4a1c2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42de63-d98a-4aa7-bc7d-dcfc705a0a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ddc2ab-b1bd-4286-ae05-8587cb1423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BA44B2-3D20-4BB3-9878-694B1E44FF8F}">
  <ds:schemaRefs>
    <ds:schemaRef ds:uri="http://schemas.microsoft.com/office/2006/metadata/properties"/>
    <ds:schemaRef ds:uri="http://schemas.microsoft.com/office/infopath/2007/PartnerControls"/>
    <ds:schemaRef ds:uri="d242de63-d98a-4aa7-bc7d-dcfc705a0a0a"/>
    <ds:schemaRef ds:uri="588be2de-0071-49e0-abba-13eec4a1c2de"/>
  </ds:schemaRefs>
</ds:datastoreItem>
</file>

<file path=customXml/itemProps2.xml><?xml version="1.0" encoding="utf-8"?>
<ds:datastoreItem xmlns:ds="http://schemas.openxmlformats.org/officeDocument/2006/customXml" ds:itemID="{11330A70-5A26-4DBB-B325-C07A96B12F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E8FF1F-0DAA-43E1-9382-3248885BE1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8be2de-0071-49e0-abba-13eec4a1c2de"/>
    <ds:schemaRef ds:uri="d242de63-d98a-4aa7-bc7d-dcfc705a0a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225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Cyndy James</dc:creator>
  <cp:lastModifiedBy>Cyndy James</cp:lastModifiedBy>
  <cp:revision>86</cp:revision>
  <dcterms:created xsi:type="dcterms:W3CDTF">2026-08-21T14:57:34Z</dcterms:created>
  <dcterms:modified xsi:type="dcterms:W3CDTF">2026-08-23T16:33:58Z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0x0101003C6D26C184F57E4EB1E7A988F0BE3420</vt:lpwstr>
  </property>
  <property fmtid="{D5CDD505-2E9C-101B-9397-08002B2CF9AE}" pid="3" name="MediaServiceImageTags">
    <vt:lpwstr/>
  </property>
</Properties>
</file>