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67" r:id="rId7"/>
    <p:sldId id="271" r:id="rId8"/>
    <p:sldId id="272" r:id="rId9"/>
    <p:sldId id="275" r:id="rId10"/>
    <p:sldId id="27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EFCC1E-43FB-A865-A8DD-53209FE437A2}" v="134" dt="2026-08-30T14:10:52.823"/>
    <p1510:client id="{337A2861-39A0-C256-0C5F-356706840556}" v="41" dt="2026-08-30T16:35:25.491"/>
    <p1510:client id="{64C7973A-B45D-892F-9713-4FB7CD1B969B}" v="843" dt="2026-08-30T13:36:48.703"/>
    <p1510:client id="{7532624D-41AF-83F4-38B0-756FDF328B41}" v="489" dt="2026-08-28T21:26:57.1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emy Flint" userId="S::jflint@fbcbhm.org::2e51fe6d-0a97-472d-9eb5-562c8defdb3f" providerId="AD" clId="Web-{64C7973A-B45D-892F-9713-4FB7CD1B969B}"/>
    <pc:docChg chg="addSld modSld">
      <pc:chgData name="Jeremy Flint" userId="S::jflint@fbcbhm.org::2e51fe6d-0a97-472d-9eb5-562c8defdb3f" providerId="AD" clId="Web-{64C7973A-B45D-892F-9713-4FB7CD1B969B}" dt="2026-08-30T13:36:46.781" v="404" actId="20577"/>
      <pc:docMkLst>
        <pc:docMk/>
      </pc:docMkLst>
      <pc:sldChg chg="modSp">
        <pc:chgData name="Jeremy Flint" userId="S::jflint@fbcbhm.org::2e51fe6d-0a97-472d-9eb5-562c8defdb3f" providerId="AD" clId="Web-{64C7973A-B45D-892F-9713-4FB7CD1B969B}" dt="2026-08-30T13:14:25.622" v="0" actId="20577"/>
        <pc:sldMkLst>
          <pc:docMk/>
          <pc:sldMk cId="2048495928" sldId="257"/>
        </pc:sldMkLst>
        <pc:spChg chg="mod">
          <ac:chgData name="Jeremy Flint" userId="S::jflint@fbcbhm.org::2e51fe6d-0a97-472d-9eb5-562c8defdb3f" providerId="AD" clId="Web-{64C7973A-B45D-892F-9713-4FB7CD1B969B}" dt="2026-08-30T13:14:25.622" v="0" actId="20577"/>
          <ac:spMkLst>
            <pc:docMk/>
            <pc:sldMk cId="2048495928" sldId="257"/>
            <ac:spMk id="4" creationId="{06C655A7-6369-4479-A2C3-A8A8E647F496}"/>
          </ac:spMkLst>
        </pc:spChg>
      </pc:sldChg>
      <pc:sldChg chg="modSp">
        <pc:chgData name="Jeremy Flint" userId="S::jflint@fbcbhm.org::2e51fe6d-0a97-472d-9eb5-562c8defdb3f" providerId="AD" clId="Web-{64C7973A-B45D-892F-9713-4FB7CD1B969B}" dt="2026-08-30T13:35:27.028" v="388" actId="20577"/>
        <pc:sldMkLst>
          <pc:docMk/>
          <pc:sldMk cId="2527270471" sldId="258"/>
        </pc:sldMkLst>
        <pc:spChg chg="mod">
          <ac:chgData name="Jeremy Flint" userId="S::jflint@fbcbhm.org::2e51fe6d-0a97-472d-9eb5-562c8defdb3f" providerId="AD" clId="Web-{64C7973A-B45D-892F-9713-4FB7CD1B969B}" dt="2026-08-30T13:35:27.028" v="388" actId="20577"/>
          <ac:spMkLst>
            <pc:docMk/>
            <pc:sldMk cId="2527270471" sldId="258"/>
            <ac:spMk id="4" creationId="{06C655A7-6369-4479-A2C3-A8A8E647F496}"/>
          </ac:spMkLst>
        </pc:spChg>
      </pc:sldChg>
      <pc:sldChg chg="modSp">
        <pc:chgData name="Jeremy Flint" userId="S::jflint@fbcbhm.org::2e51fe6d-0a97-472d-9eb5-562c8defdb3f" providerId="AD" clId="Web-{64C7973A-B45D-892F-9713-4FB7CD1B969B}" dt="2026-08-30T13:30:56.752" v="330" actId="20577"/>
        <pc:sldMkLst>
          <pc:docMk/>
          <pc:sldMk cId="406271448" sldId="259"/>
        </pc:sldMkLst>
        <pc:spChg chg="mod">
          <ac:chgData name="Jeremy Flint" userId="S::jflint@fbcbhm.org::2e51fe6d-0a97-472d-9eb5-562c8defdb3f" providerId="AD" clId="Web-{64C7973A-B45D-892F-9713-4FB7CD1B969B}" dt="2026-08-30T13:30:56.752" v="330" actId="20577"/>
          <ac:spMkLst>
            <pc:docMk/>
            <pc:sldMk cId="406271448" sldId="259"/>
            <ac:spMk id="4" creationId="{0BFFFADC-A5A2-7EFD-5573-611DAE00E16E}"/>
          </ac:spMkLst>
        </pc:spChg>
      </pc:sldChg>
      <pc:sldChg chg="modSp">
        <pc:chgData name="Jeremy Flint" userId="S::jflint@fbcbhm.org::2e51fe6d-0a97-472d-9eb5-562c8defdb3f" providerId="AD" clId="Web-{64C7973A-B45D-892F-9713-4FB7CD1B969B}" dt="2026-08-30T13:31:26.800" v="337" actId="20577"/>
        <pc:sldMkLst>
          <pc:docMk/>
          <pc:sldMk cId="385831840" sldId="260"/>
        </pc:sldMkLst>
        <pc:spChg chg="mod">
          <ac:chgData name="Jeremy Flint" userId="S::jflint@fbcbhm.org::2e51fe6d-0a97-472d-9eb5-562c8defdb3f" providerId="AD" clId="Web-{64C7973A-B45D-892F-9713-4FB7CD1B969B}" dt="2026-08-30T13:31:26.800" v="337" actId="20577"/>
          <ac:spMkLst>
            <pc:docMk/>
            <pc:sldMk cId="385831840" sldId="260"/>
            <ac:spMk id="4" creationId="{811ECFC0-6283-10DD-144A-7FB5DA4019DD}"/>
          </ac:spMkLst>
        </pc:spChg>
      </pc:sldChg>
      <pc:sldChg chg="modSp">
        <pc:chgData name="Jeremy Flint" userId="S::jflint@fbcbhm.org::2e51fe6d-0a97-472d-9eb5-562c8defdb3f" providerId="AD" clId="Web-{64C7973A-B45D-892F-9713-4FB7CD1B969B}" dt="2026-08-30T13:36:46.781" v="404" actId="20577"/>
        <pc:sldMkLst>
          <pc:docMk/>
          <pc:sldMk cId="3972018078" sldId="261"/>
        </pc:sldMkLst>
        <pc:spChg chg="mod">
          <ac:chgData name="Jeremy Flint" userId="S::jflint@fbcbhm.org::2e51fe6d-0a97-472d-9eb5-562c8defdb3f" providerId="AD" clId="Web-{64C7973A-B45D-892F-9713-4FB7CD1B969B}" dt="2026-08-30T13:36:46.781" v="404" actId="20577"/>
          <ac:spMkLst>
            <pc:docMk/>
            <pc:sldMk cId="3972018078" sldId="261"/>
            <ac:spMk id="4" creationId="{0423FCB9-8914-BBC3-CF43-0C6E0187DB14}"/>
          </ac:spMkLst>
        </pc:spChg>
      </pc:sldChg>
      <pc:sldChg chg="modSp">
        <pc:chgData name="Jeremy Flint" userId="S::jflint@fbcbhm.org::2e51fe6d-0a97-472d-9eb5-562c8defdb3f" providerId="AD" clId="Web-{64C7973A-B45D-892F-9713-4FB7CD1B969B}" dt="2026-08-30T13:30:14.532" v="323" actId="20577"/>
        <pc:sldMkLst>
          <pc:docMk/>
          <pc:sldMk cId="1865913153" sldId="262"/>
        </pc:sldMkLst>
        <pc:spChg chg="mod">
          <ac:chgData name="Jeremy Flint" userId="S::jflint@fbcbhm.org::2e51fe6d-0a97-472d-9eb5-562c8defdb3f" providerId="AD" clId="Web-{64C7973A-B45D-892F-9713-4FB7CD1B969B}" dt="2026-08-30T13:30:14.532" v="323" actId="20577"/>
          <ac:spMkLst>
            <pc:docMk/>
            <pc:sldMk cId="1865913153" sldId="262"/>
            <ac:spMk id="4" creationId="{B42AE92C-422B-22B1-4C6E-3DE62B5E545E}"/>
          </ac:spMkLst>
        </pc:spChg>
      </pc:sldChg>
      <pc:sldChg chg="modSp">
        <pc:chgData name="Jeremy Flint" userId="S::jflint@fbcbhm.org::2e51fe6d-0a97-472d-9eb5-562c8defdb3f" providerId="AD" clId="Web-{64C7973A-B45D-892F-9713-4FB7CD1B969B}" dt="2026-08-30T13:30:39.627" v="326" actId="20577"/>
        <pc:sldMkLst>
          <pc:docMk/>
          <pc:sldMk cId="3326558447" sldId="263"/>
        </pc:sldMkLst>
        <pc:spChg chg="mod">
          <ac:chgData name="Jeremy Flint" userId="S::jflint@fbcbhm.org::2e51fe6d-0a97-472d-9eb5-562c8defdb3f" providerId="AD" clId="Web-{64C7973A-B45D-892F-9713-4FB7CD1B969B}" dt="2026-08-30T13:30:39.627" v="326" actId="20577"/>
          <ac:spMkLst>
            <pc:docMk/>
            <pc:sldMk cId="3326558447" sldId="263"/>
            <ac:spMk id="4" creationId="{12FF2175-BD75-C97E-885A-FD0C0649AFA6}"/>
          </ac:spMkLst>
        </pc:spChg>
      </pc:sldChg>
      <pc:sldChg chg="modSp add replId">
        <pc:chgData name="Jeremy Flint" userId="S::jflint@fbcbhm.org::2e51fe6d-0a97-472d-9eb5-562c8defdb3f" providerId="AD" clId="Web-{64C7973A-B45D-892F-9713-4FB7CD1B969B}" dt="2026-08-30T13:31:00.143" v="332" actId="20577"/>
        <pc:sldMkLst>
          <pc:docMk/>
          <pc:sldMk cId="2919931844" sldId="264"/>
        </pc:sldMkLst>
        <pc:spChg chg="mod">
          <ac:chgData name="Jeremy Flint" userId="S::jflint@fbcbhm.org::2e51fe6d-0a97-472d-9eb5-562c8defdb3f" providerId="AD" clId="Web-{64C7973A-B45D-892F-9713-4FB7CD1B969B}" dt="2026-08-30T13:31:00.143" v="332" actId="20577"/>
          <ac:spMkLst>
            <pc:docMk/>
            <pc:sldMk cId="2919931844" sldId="264"/>
            <ac:spMk id="4" creationId="{B40A3BC9-2526-58A1-3A36-266D5B2C93B7}"/>
          </ac:spMkLst>
        </pc:spChg>
      </pc:sldChg>
      <pc:sldChg chg="add replId">
        <pc:chgData name="Jeremy Flint" userId="S::jflint@fbcbhm.org::2e51fe6d-0a97-472d-9eb5-562c8defdb3f" providerId="AD" clId="Web-{64C7973A-B45D-892F-9713-4FB7CD1B969B}" dt="2026-08-30T13:30:52.674" v="328"/>
        <pc:sldMkLst>
          <pc:docMk/>
          <pc:sldMk cId="3585075492" sldId="265"/>
        </pc:sldMkLst>
      </pc:sldChg>
      <pc:sldChg chg="modSp add replId">
        <pc:chgData name="Jeremy Flint" userId="S::jflint@fbcbhm.org::2e51fe6d-0a97-472d-9eb5-562c8defdb3f" providerId="AD" clId="Web-{64C7973A-B45D-892F-9713-4FB7CD1B969B}" dt="2026-08-30T13:31:30.269" v="339" actId="20577"/>
        <pc:sldMkLst>
          <pc:docMk/>
          <pc:sldMk cId="1800212258" sldId="266"/>
        </pc:sldMkLst>
        <pc:spChg chg="mod">
          <ac:chgData name="Jeremy Flint" userId="S::jflint@fbcbhm.org::2e51fe6d-0a97-472d-9eb5-562c8defdb3f" providerId="AD" clId="Web-{64C7973A-B45D-892F-9713-4FB7CD1B969B}" dt="2026-08-30T13:31:30.269" v="339" actId="20577"/>
          <ac:spMkLst>
            <pc:docMk/>
            <pc:sldMk cId="1800212258" sldId="266"/>
            <ac:spMk id="4" creationId="{DBFA4E22-964C-4FC9-E67B-FDBEA8C72276}"/>
          </ac:spMkLst>
        </pc:spChg>
      </pc:sldChg>
      <pc:sldChg chg="add replId">
        <pc:chgData name="Jeremy Flint" userId="S::jflint@fbcbhm.org::2e51fe6d-0a97-472d-9eb5-562c8defdb3f" providerId="AD" clId="Web-{64C7973A-B45D-892F-9713-4FB7CD1B969B}" dt="2026-08-30T13:31:23.660" v="335"/>
        <pc:sldMkLst>
          <pc:docMk/>
          <pc:sldMk cId="2407141038" sldId="267"/>
        </pc:sldMkLst>
      </pc:sldChg>
      <pc:sldChg chg="modSp add replId">
        <pc:chgData name="Jeremy Flint" userId="S::jflint@fbcbhm.org::2e51fe6d-0a97-472d-9eb5-562c8defdb3f" providerId="AD" clId="Web-{64C7973A-B45D-892F-9713-4FB7CD1B969B}" dt="2026-08-30T13:35:16.621" v="386" actId="20577"/>
        <pc:sldMkLst>
          <pc:docMk/>
          <pc:sldMk cId="4004126378" sldId="268"/>
        </pc:sldMkLst>
        <pc:spChg chg="mod">
          <ac:chgData name="Jeremy Flint" userId="S::jflint@fbcbhm.org::2e51fe6d-0a97-472d-9eb5-562c8defdb3f" providerId="AD" clId="Web-{64C7973A-B45D-892F-9713-4FB7CD1B969B}" dt="2026-08-30T13:35:16.621" v="386" actId="20577"/>
          <ac:spMkLst>
            <pc:docMk/>
            <pc:sldMk cId="4004126378" sldId="268"/>
            <ac:spMk id="4" creationId="{A5DF534C-1611-4BFC-202A-8BA3EAB97D17}"/>
          </ac:spMkLst>
        </pc:spChg>
      </pc:sldChg>
      <pc:sldChg chg="modSp add replId">
        <pc:chgData name="Jeremy Flint" userId="S::jflint@fbcbhm.org::2e51fe6d-0a97-472d-9eb5-562c8defdb3f" providerId="AD" clId="Web-{64C7973A-B45D-892F-9713-4FB7CD1B969B}" dt="2026-08-30T13:34:45.151" v="382" actId="20577"/>
        <pc:sldMkLst>
          <pc:docMk/>
          <pc:sldMk cId="873167498" sldId="269"/>
        </pc:sldMkLst>
        <pc:spChg chg="mod">
          <ac:chgData name="Jeremy Flint" userId="S::jflint@fbcbhm.org::2e51fe6d-0a97-472d-9eb5-562c8defdb3f" providerId="AD" clId="Web-{64C7973A-B45D-892F-9713-4FB7CD1B969B}" dt="2026-08-30T13:34:45.151" v="382" actId="20577"/>
          <ac:spMkLst>
            <pc:docMk/>
            <pc:sldMk cId="873167498" sldId="269"/>
            <ac:spMk id="4" creationId="{32861D09-E366-E488-25CD-CDD44A0380E1}"/>
          </ac:spMkLst>
        </pc:spChg>
      </pc:sldChg>
      <pc:sldChg chg="modSp add replId">
        <pc:chgData name="Jeremy Flint" userId="S::jflint@fbcbhm.org::2e51fe6d-0a97-472d-9eb5-562c8defdb3f" providerId="AD" clId="Web-{64C7973A-B45D-892F-9713-4FB7CD1B969B}" dt="2026-08-30T13:35:43.247" v="389" actId="20577"/>
        <pc:sldMkLst>
          <pc:docMk/>
          <pc:sldMk cId="1653054227" sldId="270"/>
        </pc:sldMkLst>
        <pc:spChg chg="mod">
          <ac:chgData name="Jeremy Flint" userId="S::jflint@fbcbhm.org::2e51fe6d-0a97-472d-9eb5-562c8defdb3f" providerId="AD" clId="Web-{64C7973A-B45D-892F-9713-4FB7CD1B969B}" dt="2026-08-30T13:35:43.247" v="389" actId="20577"/>
          <ac:spMkLst>
            <pc:docMk/>
            <pc:sldMk cId="1653054227" sldId="270"/>
            <ac:spMk id="4" creationId="{45495146-1886-3ED3-2B48-E10059CE84B0}"/>
          </ac:spMkLst>
        </pc:spChg>
      </pc:sldChg>
      <pc:sldChg chg="modSp add replId">
        <pc:chgData name="Jeremy Flint" userId="S::jflint@fbcbhm.org::2e51fe6d-0a97-472d-9eb5-562c8defdb3f" providerId="AD" clId="Web-{64C7973A-B45D-892F-9713-4FB7CD1B969B}" dt="2026-08-30T13:35:46.622" v="390" actId="20577"/>
        <pc:sldMkLst>
          <pc:docMk/>
          <pc:sldMk cId="2648502182" sldId="271"/>
        </pc:sldMkLst>
        <pc:spChg chg="mod">
          <ac:chgData name="Jeremy Flint" userId="S::jflint@fbcbhm.org::2e51fe6d-0a97-472d-9eb5-562c8defdb3f" providerId="AD" clId="Web-{64C7973A-B45D-892F-9713-4FB7CD1B969B}" dt="2026-08-30T13:35:46.622" v="390" actId="20577"/>
          <ac:spMkLst>
            <pc:docMk/>
            <pc:sldMk cId="2648502182" sldId="271"/>
            <ac:spMk id="4" creationId="{AC4CF6B1-8ECF-FC3E-4B7F-08586F556EB6}"/>
          </ac:spMkLst>
        </pc:spChg>
      </pc:sldChg>
    </pc:docChg>
  </pc:docChgLst>
  <pc:docChgLst>
    <pc:chgData name="Jeremy Flint" userId="S::jflint@fbcbhm.org::2e51fe6d-0a97-472d-9eb5-562c8defdb3f" providerId="AD" clId="Web-{337A2861-39A0-C256-0C5F-356706840556}"/>
    <pc:docChg chg="delSld modSld modMainMaster">
      <pc:chgData name="Jeremy Flint" userId="S::jflint@fbcbhm.org::2e51fe6d-0a97-472d-9eb5-562c8defdb3f" providerId="AD" clId="Web-{337A2861-39A0-C256-0C5F-356706840556}" dt="2026-08-30T16:35:25.491" v="26"/>
      <pc:docMkLst>
        <pc:docMk/>
      </pc:docMkLst>
      <pc:sldChg chg="modSp mod">
        <pc:chgData name="Jeremy Flint" userId="S::jflint@fbcbhm.org::2e51fe6d-0a97-472d-9eb5-562c8defdb3f" providerId="AD" clId="Web-{337A2861-39A0-C256-0C5F-356706840556}" dt="2026-08-30T16:35:25.491" v="26"/>
        <pc:sldMkLst>
          <pc:docMk/>
          <pc:sldMk cId="1027644394" sldId="256"/>
        </pc:sldMkLst>
        <pc:spChg chg="mod">
          <ac:chgData name="Jeremy Flint" userId="S::jflint@fbcbhm.org::2e51fe6d-0a97-472d-9eb5-562c8defdb3f" providerId="AD" clId="Web-{337A2861-39A0-C256-0C5F-356706840556}" dt="2026-08-30T16:34:10.752" v="0" actId="20577"/>
          <ac:spMkLst>
            <pc:docMk/>
            <pc:sldMk cId="1027644394" sldId="256"/>
            <ac:spMk id="4" creationId="{06C655A7-6369-4479-A2C3-A8A8E647F496}"/>
          </ac:spMkLst>
        </pc:spChg>
      </pc:sldChg>
      <pc:sldChg chg="modSp mod">
        <pc:chgData name="Jeremy Flint" userId="S::jflint@fbcbhm.org::2e51fe6d-0a97-472d-9eb5-562c8defdb3f" providerId="AD" clId="Web-{337A2861-39A0-C256-0C5F-356706840556}" dt="2026-08-30T16:35:25.491" v="26"/>
        <pc:sldMkLst>
          <pc:docMk/>
          <pc:sldMk cId="2048495928" sldId="257"/>
        </pc:sldMkLst>
        <pc:spChg chg="mod">
          <ac:chgData name="Jeremy Flint" userId="S::jflint@fbcbhm.org::2e51fe6d-0a97-472d-9eb5-562c8defdb3f" providerId="AD" clId="Web-{337A2861-39A0-C256-0C5F-356706840556}" dt="2026-08-30T16:34:15.315" v="1" actId="20577"/>
          <ac:spMkLst>
            <pc:docMk/>
            <pc:sldMk cId="2048495928" sldId="257"/>
            <ac:spMk id="4" creationId="{06C655A7-6369-4479-A2C3-A8A8E647F496}"/>
          </ac:spMkLst>
        </pc:spChg>
      </pc:sldChg>
      <pc:sldChg chg="del">
        <pc:chgData name="Jeremy Flint" userId="S::jflint@fbcbhm.org::2e51fe6d-0a97-472d-9eb5-562c8defdb3f" providerId="AD" clId="Web-{337A2861-39A0-C256-0C5F-356706840556}" dt="2026-08-30T16:34:31.800" v="9"/>
        <pc:sldMkLst>
          <pc:docMk/>
          <pc:sldMk cId="2527270471" sldId="258"/>
        </pc:sldMkLst>
      </pc:sldChg>
      <pc:sldChg chg="del">
        <pc:chgData name="Jeremy Flint" userId="S::jflint@fbcbhm.org::2e51fe6d-0a97-472d-9eb5-562c8defdb3f" providerId="AD" clId="Web-{337A2861-39A0-C256-0C5F-356706840556}" dt="2026-08-30T16:34:19.237" v="2"/>
        <pc:sldMkLst>
          <pc:docMk/>
          <pc:sldMk cId="406271448" sldId="259"/>
        </pc:sldMkLst>
      </pc:sldChg>
      <pc:sldChg chg="del">
        <pc:chgData name="Jeremy Flint" userId="S::jflint@fbcbhm.org::2e51fe6d-0a97-472d-9eb5-562c8defdb3f" providerId="AD" clId="Web-{337A2861-39A0-C256-0C5F-356706840556}" dt="2026-08-30T16:34:22.565" v="5"/>
        <pc:sldMkLst>
          <pc:docMk/>
          <pc:sldMk cId="385831840" sldId="260"/>
        </pc:sldMkLst>
      </pc:sldChg>
      <pc:sldChg chg="del">
        <pc:chgData name="Jeremy Flint" userId="S::jflint@fbcbhm.org::2e51fe6d-0a97-472d-9eb5-562c8defdb3f" providerId="AD" clId="Web-{337A2861-39A0-C256-0C5F-356706840556}" dt="2026-08-30T16:34:42.316" v="15"/>
        <pc:sldMkLst>
          <pc:docMk/>
          <pc:sldMk cId="3972018078" sldId="261"/>
        </pc:sldMkLst>
      </pc:sldChg>
      <pc:sldChg chg="del">
        <pc:chgData name="Jeremy Flint" userId="S::jflint@fbcbhm.org::2e51fe6d-0a97-472d-9eb5-562c8defdb3f" providerId="AD" clId="Web-{337A2861-39A0-C256-0C5F-356706840556}" dt="2026-08-30T16:34:50.333" v="17"/>
        <pc:sldMkLst>
          <pc:docMk/>
          <pc:sldMk cId="1865913153" sldId="262"/>
        </pc:sldMkLst>
      </pc:sldChg>
      <pc:sldChg chg="del">
        <pc:chgData name="Jeremy Flint" userId="S::jflint@fbcbhm.org::2e51fe6d-0a97-472d-9eb5-562c8defdb3f" providerId="AD" clId="Web-{337A2861-39A0-C256-0C5F-356706840556}" dt="2026-08-30T16:35:05.740" v="21"/>
        <pc:sldMkLst>
          <pc:docMk/>
          <pc:sldMk cId="3326558447" sldId="263"/>
        </pc:sldMkLst>
      </pc:sldChg>
      <pc:sldChg chg="del">
        <pc:chgData name="Jeremy Flint" userId="S::jflint@fbcbhm.org::2e51fe6d-0a97-472d-9eb5-562c8defdb3f" providerId="AD" clId="Web-{337A2861-39A0-C256-0C5F-356706840556}" dt="2026-08-30T16:34:20.174" v="3"/>
        <pc:sldMkLst>
          <pc:docMk/>
          <pc:sldMk cId="2919931844" sldId="264"/>
        </pc:sldMkLst>
      </pc:sldChg>
      <pc:sldChg chg="del">
        <pc:chgData name="Jeremy Flint" userId="S::jflint@fbcbhm.org::2e51fe6d-0a97-472d-9eb5-562c8defdb3f" providerId="AD" clId="Web-{337A2861-39A0-C256-0C5F-356706840556}" dt="2026-08-30T16:34:20.987" v="4"/>
        <pc:sldMkLst>
          <pc:docMk/>
          <pc:sldMk cId="3585075492" sldId="265"/>
        </pc:sldMkLst>
      </pc:sldChg>
      <pc:sldChg chg="del">
        <pc:chgData name="Jeremy Flint" userId="S::jflint@fbcbhm.org::2e51fe6d-0a97-472d-9eb5-562c8defdb3f" providerId="AD" clId="Web-{337A2861-39A0-C256-0C5F-356706840556}" dt="2026-08-30T16:34:23.659" v="6"/>
        <pc:sldMkLst>
          <pc:docMk/>
          <pc:sldMk cId="1800212258" sldId="266"/>
        </pc:sldMkLst>
      </pc:sldChg>
      <pc:sldChg chg="modSp mod">
        <pc:chgData name="Jeremy Flint" userId="S::jflint@fbcbhm.org::2e51fe6d-0a97-472d-9eb5-562c8defdb3f" providerId="AD" clId="Web-{337A2861-39A0-C256-0C5F-356706840556}" dt="2026-08-30T16:35:25.491" v="26"/>
        <pc:sldMkLst>
          <pc:docMk/>
          <pc:sldMk cId="2407141038" sldId="267"/>
        </pc:sldMkLst>
        <pc:spChg chg="mod">
          <ac:chgData name="Jeremy Flint" userId="S::jflint@fbcbhm.org::2e51fe6d-0a97-472d-9eb5-562c8defdb3f" providerId="AD" clId="Web-{337A2861-39A0-C256-0C5F-356706840556}" dt="2026-08-30T16:34:30.066" v="8" actId="20577"/>
          <ac:spMkLst>
            <pc:docMk/>
            <pc:sldMk cId="2407141038" sldId="267"/>
            <ac:spMk id="4" creationId="{DA995906-945D-04DD-5D50-5337FC85BC8E}"/>
          </ac:spMkLst>
        </pc:spChg>
      </pc:sldChg>
      <pc:sldChg chg="del">
        <pc:chgData name="Jeremy Flint" userId="S::jflint@fbcbhm.org::2e51fe6d-0a97-472d-9eb5-562c8defdb3f" providerId="AD" clId="Web-{337A2861-39A0-C256-0C5F-356706840556}" dt="2026-08-30T16:34:32.534" v="10"/>
        <pc:sldMkLst>
          <pc:docMk/>
          <pc:sldMk cId="4004126378" sldId="268"/>
        </pc:sldMkLst>
      </pc:sldChg>
      <pc:sldChg chg="del">
        <pc:chgData name="Jeremy Flint" userId="S::jflint@fbcbhm.org::2e51fe6d-0a97-472d-9eb5-562c8defdb3f" providerId="AD" clId="Web-{337A2861-39A0-C256-0C5F-356706840556}" dt="2026-08-30T16:34:33.175" v="11"/>
        <pc:sldMkLst>
          <pc:docMk/>
          <pc:sldMk cId="873167498" sldId="269"/>
        </pc:sldMkLst>
      </pc:sldChg>
      <pc:sldChg chg="del">
        <pc:chgData name="Jeremy Flint" userId="S::jflint@fbcbhm.org::2e51fe6d-0a97-472d-9eb5-562c8defdb3f" providerId="AD" clId="Web-{337A2861-39A0-C256-0C5F-356706840556}" dt="2026-08-30T16:34:33.988" v="12"/>
        <pc:sldMkLst>
          <pc:docMk/>
          <pc:sldMk cId="1653054227" sldId="270"/>
        </pc:sldMkLst>
      </pc:sldChg>
      <pc:sldChg chg="modSp mod">
        <pc:chgData name="Jeremy Flint" userId="S::jflint@fbcbhm.org::2e51fe6d-0a97-472d-9eb5-562c8defdb3f" providerId="AD" clId="Web-{337A2861-39A0-C256-0C5F-356706840556}" dt="2026-08-30T16:35:25.491" v="26"/>
        <pc:sldMkLst>
          <pc:docMk/>
          <pc:sldMk cId="2648502182" sldId="271"/>
        </pc:sldMkLst>
        <pc:spChg chg="mod">
          <ac:chgData name="Jeremy Flint" userId="S::jflint@fbcbhm.org::2e51fe6d-0a97-472d-9eb5-562c8defdb3f" providerId="AD" clId="Web-{337A2861-39A0-C256-0C5F-356706840556}" dt="2026-08-30T16:34:39.988" v="14" actId="20577"/>
          <ac:spMkLst>
            <pc:docMk/>
            <pc:sldMk cId="2648502182" sldId="271"/>
            <ac:spMk id="4" creationId="{AC4CF6B1-8ECF-FC3E-4B7F-08586F556EB6}"/>
          </ac:spMkLst>
        </pc:spChg>
      </pc:sldChg>
      <pc:sldChg chg="modSp mod">
        <pc:chgData name="Jeremy Flint" userId="S::jflint@fbcbhm.org::2e51fe6d-0a97-472d-9eb5-562c8defdb3f" providerId="AD" clId="Web-{337A2861-39A0-C256-0C5F-356706840556}" dt="2026-08-30T16:35:25.491" v="26"/>
        <pc:sldMkLst>
          <pc:docMk/>
          <pc:sldMk cId="2434395748" sldId="272"/>
        </pc:sldMkLst>
        <pc:spChg chg="mod">
          <ac:chgData name="Jeremy Flint" userId="S::jflint@fbcbhm.org::2e51fe6d-0a97-472d-9eb5-562c8defdb3f" providerId="AD" clId="Web-{337A2861-39A0-C256-0C5F-356706840556}" dt="2026-08-30T16:34:46.801" v="16" actId="20577"/>
          <ac:spMkLst>
            <pc:docMk/>
            <pc:sldMk cId="2434395748" sldId="272"/>
            <ac:spMk id="4" creationId="{21A3DF46-F811-C9D4-0934-ED3906E77CA3}"/>
          </ac:spMkLst>
        </pc:spChg>
      </pc:sldChg>
      <pc:sldChg chg="del">
        <pc:chgData name="Jeremy Flint" userId="S::jflint@fbcbhm.org::2e51fe6d-0a97-472d-9eb5-562c8defdb3f" providerId="AD" clId="Web-{337A2861-39A0-C256-0C5F-356706840556}" dt="2026-08-30T16:34:52.067" v="18"/>
        <pc:sldMkLst>
          <pc:docMk/>
          <pc:sldMk cId="158038500" sldId="273"/>
        </pc:sldMkLst>
      </pc:sldChg>
      <pc:sldChg chg="del">
        <pc:chgData name="Jeremy Flint" userId="S::jflint@fbcbhm.org::2e51fe6d-0a97-472d-9eb5-562c8defdb3f" providerId="AD" clId="Web-{337A2861-39A0-C256-0C5F-356706840556}" dt="2026-08-30T16:34:52.817" v="19"/>
        <pc:sldMkLst>
          <pc:docMk/>
          <pc:sldMk cId="2983091399" sldId="274"/>
        </pc:sldMkLst>
      </pc:sldChg>
      <pc:sldChg chg="modSp mod">
        <pc:chgData name="Jeremy Flint" userId="S::jflint@fbcbhm.org::2e51fe6d-0a97-472d-9eb5-562c8defdb3f" providerId="AD" clId="Web-{337A2861-39A0-C256-0C5F-356706840556}" dt="2026-08-30T16:35:25.491" v="26"/>
        <pc:sldMkLst>
          <pc:docMk/>
          <pc:sldMk cId="4284586454" sldId="275"/>
        </pc:sldMkLst>
        <pc:spChg chg="mod">
          <ac:chgData name="Jeremy Flint" userId="S::jflint@fbcbhm.org::2e51fe6d-0a97-472d-9eb5-562c8defdb3f" providerId="AD" clId="Web-{337A2861-39A0-C256-0C5F-356706840556}" dt="2026-08-30T16:34:57.286" v="20" actId="20577"/>
          <ac:spMkLst>
            <pc:docMk/>
            <pc:sldMk cId="4284586454" sldId="275"/>
            <ac:spMk id="4" creationId="{F7E0540C-C2CE-C92D-7C33-5EEF05747CB4}"/>
          </ac:spMkLst>
        </pc:spChg>
      </pc:sldChg>
      <pc:sldChg chg="modSp mod setBg">
        <pc:chgData name="Jeremy Flint" userId="S::jflint@fbcbhm.org::2e51fe6d-0a97-472d-9eb5-562c8defdb3f" providerId="AD" clId="Web-{337A2861-39A0-C256-0C5F-356706840556}" dt="2026-08-30T16:35:25.491" v="26"/>
        <pc:sldMkLst>
          <pc:docMk/>
          <pc:sldMk cId="3368252921" sldId="276"/>
        </pc:sldMkLst>
        <pc:spChg chg="mod">
          <ac:chgData name="Jeremy Flint" userId="S::jflint@fbcbhm.org::2e51fe6d-0a97-472d-9eb5-562c8defdb3f" providerId="AD" clId="Web-{337A2861-39A0-C256-0C5F-356706840556}" dt="2026-08-30T16:35:10.146" v="23" actId="20577"/>
          <ac:spMkLst>
            <pc:docMk/>
            <pc:sldMk cId="3368252921" sldId="276"/>
            <ac:spMk id="4" creationId="{1C307DE0-0D55-5A68-3308-DE290460DF0E}"/>
          </ac:spMkLst>
        </pc:spChg>
      </pc:sldChg>
      <pc:sldMasterChg chg="mod setBg modSldLayout">
        <pc:chgData name="Jeremy Flint" userId="S::jflint@fbcbhm.org::2e51fe6d-0a97-472d-9eb5-562c8defdb3f" providerId="AD" clId="Web-{337A2861-39A0-C256-0C5F-356706840556}" dt="2026-08-30T16:35:25.491" v="26"/>
        <pc:sldMasterMkLst>
          <pc:docMk/>
          <pc:sldMasterMk cId="2484734904" sldId="2147483660"/>
        </pc:sldMasterMkLst>
        <pc:sldLayoutChg chg="mod">
          <pc:chgData name="Jeremy Flint" userId="S::jflint@fbcbhm.org::2e51fe6d-0a97-472d-9eb5-562c8defdb3f" providerId="AD" clId="Web-{337A2861-39A0-C256-0C5F-356706840556}" dt="2026-08-30T16:35:25.491" v="26"/>
          <pc:sldLayoutMkLst>
            <pc:docMk/>
            <pc:sldMasterMk cId="2484734904" sldId="2147483660"/>
            <pc:sldLayoutMk cId="421846189" sldId="2147483661"/>
          </pc:sldLayoutMkLst>
        </pc:sldLayoutChg>
        <pc:sldLayoutChg chg="mod">
          <pc:chgData name="Jeremy Flint" userId="S::jflint@fbcbhm.org::2e51fe6d-0a97-472d-9eb5-562c8defdb3f" providerId="AD" clId="Web-{337A2861-39A0-C256-0C5F-356706840556}" dt="2026-08-30T16:35:25.491" v="26"/>
          <pc:sldLayoutMkLst>
            <pc:docMk/>
            <pc:sldMasterMk cId="2484734904" sldId="2147483660"/>
            <pc:sldLayoutMk cId="1408404439" sldId="2147483662"/>
          </pc:sldLayoutMkLst>
        </pc:sldLayoutChg>
        <pc:sldLayoutChg chg="mod">
          <pc:chgData name="Jeremy Flint" userId="S::jflint@fbcbhm.org::2e51fe6d-0a97-472d-9eb5-562c8defdb3f" providerId="AD" clId="Web-{337A2861-39A0-C256-0C5F-356706840556}" dt="2026-08-30T16:35:25.491" v="26"/>
          <pc:sldLayoutMkLst>
            <pc:docMk/>
            <pc:sldMasterMk cId="2484734904" sldId="2147483660"/>
            <pc:sldLayoutMk cId="1171263084" sldId="2147483663"/>
          </pc:sldLayoutMkLst>
        </pc:sldLayoutChg>
        <pc:sldLayoutChg chg="mod">
          <pc:chgData name="Jeremy Flint" userId="S::jflint@fbcbhm.org::2e51fe6d-0a97-472d-9eb5-562c8defdb3f" providerId="AD" clId="Web-{337A2861-39A0-C256-0C5F-356706840556}" dt="2026-08-30T16:35:25.491" v="26"/>
          <pc:sldLayoutMkLst>
            <pc:docMk/>
            <pc:sldMasterMk cId="2484734904" sldId="2147483660"/>
            <pc:sldLayoutMk cId="3073725663" sldId="2147483664"/>
          </pc:sldLayoutMkLst>
        </pc:sldLayoutChg>
        <pc:sldLayoutChg chg="mod">
          <pc:chgData name="Jeremy Flint" userId="S::jflint@fbcbhm.org::2e51fe6d-0a97-472d-9eb5-562c8defdb3f" providerId="AD" clId="Web-{337A2861-39A0-C256-0C5F-356706840556}" dt="2026-08-30T16:35:25.491" v="26"/>
          <pc:sldLayoutMkLst>
            <pc:docMk/>
            <pc:sldMasterMk cId="2484734904" sldId="2147483660"/>
            <pc:sldLayoutMk cId="4010843492" sldId="2147483665"/>
          </pc:sldLayoutMkLst>
        </pc:sldLayoutChg>
        <pc:sldLayoutChg chg="mod">
          <pc:chgData name="Jeremy Flint" userId="S::jflint@fbcbhm.org::2e51fe6d-0a97-472d-9eb5-562c8defdb3f" providerId="AD" clId="Web-{337A2861-39A0-C256-0C5F-356706840556}" dt="2026-08-30T16:35:25.491" v="26"/>
          <pc:sldLayoutMkLst>
            <pc:docMk/>
            <pc:sldMasterMk cId="2484734904" sldId="2147483660"/>
            <pc:sldLayoutMk cId="3788495273" sldId="2147483666"/>
          </pc:sldLayoutMkLst>
        </pc:sldLayoutChg>
        <pc:sldLayoutChg chg="mod">
          <pc:chgData name="Jeremy Flint" userId="S::jflint@fbcbhm.org::2e51fe6d-0a97-472d-9eb5-562c8defdb3f" providerId="AD" clId="Web-{337A2861-39A0-C256-0C5F-356706840556}" dt="2026-08-30T16:35:25.491" v="26"/>
          <pc:sldLayoutMkLst>
            <pc:docMk/>
            <pc:sldMasterMk cId="2484734904" sldId="2147483660"/>
            <pc:sldLayoutMk cId="48426220" sldId="2147483667"/>
          </pc:sldLayoutMkLst>
        </pc:sldLayoutChg>
        <pc:sldLayoutChg chg="mod">
          <pc:chgData name="Jeremy Flint" userId="S::jflint@fbcbhm.org::2e51fe6d-0a97-472d-9eb5-562c8defdb3f" providerId="AD" clId="Web-{337A2861-39A0-C256-0C5F-356706840556}" dt="2026-08-30T16:35:25.491" v="26"/>
          <pc:sldLayoutMkLst>
            <pc:docMk/>
            <pc:sldMasterMk cId="2484734904" sldId="2147483660"/>
            <pc:sldLayoutMk cId="1674584899" sldId="2147483668"/>
          </pc:sldLayoutMkLst>
        </pc:sldLayoutChg>
        <pc:sldLayoutChg chg="mod">
          <pc:chgData name="Jeremy Flint" userId="S::jflint@fbcbhm.org::2e51fe6d-0a97-472d-9eb5-562c8defdb3f" providerId="AD" clId="Web-{337A2861-39A0-C256-0C5F-356706840556}" dt="2026-08-30T16:35:25.491" v="26"/>
          <pc:sldLayoutMkLst>
            <pc:docMk/>
            <pc:sldMasterMk cId="2484734904" sldId="2147483660"/>
            <pc:sldLayoutMk cId="2920357450" sldId="2147483669"/>
          </pc:sldLayoutMkLst>
        </pc:sldLayoutChg>
        <pc:sldLayoutChg chg="mod">
          <pc:chgData name="Jeremy Flint" userId="S::jflint@fbcbhm.org::2e51fe6d-0a97-472d-9eb5-562c8defdb3f" providerId="AD" clId="Web-{337A2861-39A0-C256-0C5F-356706840556}" dt="2026-08-30T16:35:25.491" v="26"/>
          <pc:sldLayoutMkLst>
            <pc:docMk/>
            <pc:sldMasterMk cId="2484734904" sldId="2147483660"/>
            <pc:sldLayoutMk cId="3462716489" sldId="2147483670"/>
          </pc:sldLayoutMkLst>
        </pc:sldLayoutChg>
        <pc:sldLayoutChg chg="mod">
          <pc:chgData name="Jeremy Flint" userId="S::jflint@fbcbhm.org::2e51fe6d-0a97-472d-9eb5-562c8defdb3f" providerId="AD" clId="Web-{337A2861-39A0-C256-0C5F-356706840556}" dt="2026-08-30T16:35:25.491" v="26"/>
          <pc:sldLayoutMkLst>
            <pc:docMk/>
            <pc:sldMasterMk cId="2484734904" sldId="2147483660"/>
            <pc:sldLayoutMk cId="57241720" sldId="2147483671"/>
          </pc:sldLayoutMkLst>
        </pc:sldLayoutChg>
      </pc:sldMasterChg>
    </pc:docChg>
  </pc:docChgLst>
  <pc:docChgLst>
    <pc:chgData name="Jeremy Flint" userId="S::jflint@fbcbhm.org::2e51fe6d-0a97-472d-9eb5-562c8defdb3f" providerId="AD" clId="Web-{7532624D-41AF-83F4-38B0-756FDF328B41}"/>
    <pc:docChg chg="addSld modSld">
      <pc:chgData name="Jeremy Flint" userId="S::jflint@fbcbhm.org::2e51fe6d-0a97-472d-9eb5-562c8defdb3f" providerId="AD" clId="Web-{7532624D-41AF-83F4-38B0-756FDF328B41}" dt="2026-08-28T21:26:49.251" v="272" actId="20577"/>
      <pc:docMkLst>
        <pc:docMk/>
      </pc:docMkLst>
      <pc:sldChg chg="modSp">
        <pc:chgData name="Jeremy Flint" userId="S::jflint@fbcbhm.org::2e51fe6d-0a97-472d-9eb5-562c8defdb3f" providerId="AD" clId="Web-{7532624D-41AF-83F4-38B0-756FDF328B41}" dt="2026-08-28T21:04:26.013" v="8" actId="1076"/>
        <pc:sldMkLst>
          <pc:docMk/>
          <pc:sldMk cId="1027644394" sldId="256"/>
        </pc:sldMkLst>
        <pc:spChg chg="mod">
          <ac:chgData name="Jeremy Flint" userId="S::jflint@fbcbhm.org::2e51fe6d-0a97-472d-9eb5-562c8defdb3f" providerId="AD" clId="Web-{7532624D-41AF-83F4-38B0-756FDF328B41}" dt="2026-08-28T21:04:26.013" v="8" actId="1076"/>
          <ac:spMkLst>
            <pc:docMk/>
            <pc:sldMk cId="1027644394" sldId="256"/>
            <ac:spMk id="4" creationId="{06C655A7-6369-4479-A2C3-A8A8E647F496}"/>
          </ac:spMkLst>
        </pc:spChg>
      </pc:sldChg>
      <pc:sldChg chg="modSp">
        <pc:chgData name="Jeremy Flint" userId="S::jflint@fbcbhm.org::2e51fe6d-0a97-472d-9eb5-562c8defdb3f" providerId="AD" clId="Web-{7532624D-41AF-83F4-38B0-756FDF328B41}" dt="2026-08-28T21:15:17.772" v="130" actId="20577"/>
        <pc:sldMkLst>
          <pc:docMk/>
          <pc:sldMk cId="2048495928" sldId="257"/>
        </pc:sldMkLst>
        <pc:spChg chg="mod">
          <ac:chgData name="Jeremy Flint" userId="S::jflint@fbcbhm.org::2e51fe6d-0a97-472d-9eb5-562c8defdb3f" providerId="AD" clId="Web-{7532624D-41AF-83F4-38B0-756FDF328B41}" dt="2026-08-28T21:15:17.772" v="130" actId="20577"/>
          <ac:spMkLst>
            <pc:docMk/>
            <pc:sldMk cId="2048495928" sldId="257"/>
            <ac:spMk id="4" creationId="{06C655A7-6369-4479-A2C3-A8A8E647F496}"/>
          </ac:spMkLst>
        </pc:spChg>
      </pc:sldChg>
      <pc:sldChg chg="modSp">
        <pc:chgData name="Jeremy Flint" userId="S::jflint@fbcbhm.org::2e51fe6d-0a97-472d-9eb5-562c8defdb3f" providerId="AD" clId="Web-{7532624D-41AF-83F4-38B0-756FDF328B41}" dt="2026-08-28T21:23:55.354" v="216" actId="20577"/>
        <pc:sldMkLst>
          <pc:docMk/>
          <pc:sldMk cId="2527270471" sldId="258"/>
        </pc:sldMkLst>
        <pc:spChg chg="mod">
          <ac:chgData name="Jeremy Flint" userId="S::jflint@fbcbhm.org::2e51fe6d-0a97-472d-9eb5-562c8defdb3f" providerId="AD" clId="Web-{7532624D-41AF-83F4-38B0-756FDF328B41}" dt="2026-08-28T21:23:55.354" v="216" actId="20577"/>
          <ac:spMkLst>
            <pc:docMk/>
            <pc:sldMk cId="2527270471" sldId="258"/>
            <ac:spMk id="4" creationId="{06C655A7-6369-4479-A2C3-A8A8E647F496}"/>
          </ac:spMkLst>
        </pc:spChg>
      </pc:sldChg>
      <pc:sldChg chg="modSp add replId">
        <pc:chgData name="Jeremy Flint" userId="S::jflint@fbcbhm.org::2e51fe6d-0a97-472d-9eb5-562c8defdb3f" providerId="AD" clId="Web-{7532624D-41AF-83F4-38B0-756FDF328B41}" dt="2026-08-28T21:23:20.915" v="211" actId="20577"/>
        <pc:sldMkLst>
          <pc:docMk/>
          <pc:sldMk cId="406271448" sldId="259"/>
        </pc:sldMkLst>
        <pc:spChg chg="mod">
          <ac:chgData name="Jeremy Flint" userId="S::jflint@fbcbhm.org::2e51fe6d-0a97-472d-9eb5-562c8defdb3f" providerId="AD" clId="Web-{7532624D-41AF-83F4-38B0-756FDF328B41}" dt="2026-08-28T21:23:20.915" v="211" actId="20577"/>
          <ac:spMkLst>
            <pc:docMk/>
            <pc:sldMk cId="406271448" sldId="259"/>
            <ac:spMk id="4" creationId="{0BFFFADC-A5A2-7EFD-5573-611DAE00E16E}"/>
          </ac:spMkLst>
        </pc:spChg>
      </pc:sldChg>
      <pc:sldChg chg="modSp add replId">
        <pc:chgData name="Jeremy Flint" userId="S::jflint@fbcbhm.org::2e51fe6d-0a97-472d-9eb5-562c8defdb3f" providerId="AD" clId="Web-{7532624D-41AF-83F4-38B0-756FDF328B41}" dt="2026-08-28T21:23:31.509" v="212" actId="20577"/>
        <pc:sldMkLst>
          <pc:docMk/>
          <pc:sldMk cId="385831840" sldId="260"/>
        </pc:sldMkLst>
        <pc:spChg chg="mod">
          <ac:chgData name="Jeremy Flint" userId="S::jflint@fbcbhm.org::2e51fe6d-0a97-472d-9eb5-562c8defdb3f" providerId="AD" clId="Web-{7532624D-41AF-83F4-38B0-756FDF328B41}" dt="2026-08-28T21:23:31.509" v="212" actId="20577"/>
          <ac:spMkLst>
            <pc:docMk/>
            <pc:sldMk cId="385831840" sldId="260"/>
            <ac:spMk id="4" creationId="{811ECFC0-6283-10DD-144A-7FB5DA4019DD}"/>
          </ac:spMkLst>
        </pc:spChg>
      </pc:sldChg>
      <pc:sldChg chg="modSp add replId">
        <pc:chgData name="Jeremy Flint" userId="S::jflint@fbcbhm.org::2e51fe6d-0a97-472d-9eb5-562c8defdb3f" providerId="AD" clId="Web-{7532624D-41AF-83F4-38B0-756FDF328B41}" dt="2026-08-28T21:24:37.715" v="223" actId="20577"/>
        <pc:sldMkLst>
          <pc:docMk/>
          <pc:sldMk cId="3972018078" sldId="261"/>
        </pc:sldMkLst>
        <pc:spChg chg="mod">
          <ac:chgData name="Jeremy Flint" userId="S::jflint@fbcbhm.org::2e51fe6d-0a97-472d-9eb5-562c8defdb3f" providerId="AD" clId="Web-{7532624D-41AF-83F4-38B0-756FDF328B41}" dt="2026-08-28T21:24:37.715" v="223" actId="20577"/>
          <ac:spMkLst>
            <pc:docMk/>
            <pc:sldMk cId="3972018078" sldId="261"/>
            <ac:spMk id="4" creationId="{0423FCB9-8914-BBC3-CF43-0C6E0187DB14}"/>
          </ac:spMkLst>
        </pc:spChg>
      </pc:sldChg>
      <pc:sldChg chg="modSp add replId">
        <pc:chgData name="Jeremy Flint" userId="S::jflint@fbcbhm.org::2e51fe6d-0a97-472d-9eb5-562c8defdb3f" providerId="AD" clId="Web-{7532624D-41AF-83F4-38B0-756FDF328B41}" dt="2026-08-28T21:26:28.641" v="266" actId="20577"/>
        <pc:sldMkLst>
          <pc:docMk/>
          <pc:sldMk cId="1865913153" sldId="262"/>
        </pc:sldMkLst>
        <pc:spChg chg="mod">
          <ac:chgData name="Jeremy Flint" userId="S::jflint@fbcbhm.org::2e51fe6d-0a97-472d-9eb5-562c8defdb3f" providerId="AD" clId="Web-{7532624D-41AF-83F4-38B0-756FDF328B41}" dt="2026-08-28T21:26:28.641" v="266" actId="20577"/>
          <ac:spMkLst>
            <pc:docMk/>
            <pc:sldMk cId="1865913153" sldId="262"/>
            <ac:spMk id="4" creationId="{B42AE92C-422B-22B1-4C6E-3DE62B5E545E}"/>
          </ac:spMkLst>
        </pc:spChg>
      </pc:sldChg>
      <pc:sldChg chg="modSp add replId">
        <pc:chgData name="Jeremy Flint" userId="S::jflint@fbcbhm.org::2e51fe6d-0a97-472d-9eb5-562c8defdb3f" providerId="AD" clId="Web-{7532624D-41AF-83F4-38B0-756FDF328B41}" dt="2026-08-28T21:26:49.251" v="272" actId="20577"/>
        <pc:sldMkLst>
          <pc:docMk/>
          <pc:sldMk cId="3326558447" sldId="263"/>
        </pc:sldMkLst>
        <pc:spChg chg="mod">
          <ac:chgData name="Jeremy Flint" userId="S::jflint@fbcbhm.org::2e51fe6d-0a97-472d-9eb5-562c8defdb3f" providerId="AD" clId="Web-{7532624D-41AF-83F4-38B0-756FDF328B41}" dt="2026-08-28T21:26:49.251" v="272" actId="20577"/>
          <ac:spMkLst>
            <pc:docMk/>
            <pc:sldMk cId="3326558447" sldId="263"/>
            <ac:spMk id="4" creationId="{12FF2175-BD75-C97E-885A-FD0C0649AFA6}"/>
          </ac:spMkLst>
        </pc:spChg>
      </pc:sldChg>
    </pc:docChg>
  </pc:docChgLst>
  <pc:docChgLst>
    <pc:chgData name="Jeremy Flint" userId="S::jflint@fbcbhm.org::2e51fe6d-0a97-472d-9eb5-562c8defdb3f" providerId="AD" clId="Web-{07EFCC1E-43FB-A865-A8DD-53209FE437A2}"/>
    <pc:docChg chg="addSld modSld modMainMaster">
      <pc:chgData name="Jeremy Flint" userId="S::jflint@fbcbhm.org::2e51fe6d-0a97-472d-9eb5-562c8defdb3f" providerId="AD" clId="Web-{07EFCC1E-43FB-A865-A8DD-53209FE437A2}" dt="2026-08-30T14:10:52.823" v="71"/>
      <pc:docMkLst>
        <pc:docMk/>
      </pc:docMkLst>
      <pc:sldChg chg="modSp mod setBg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1027644394" sldId="256"/>
        </pc:sldMkLst>
        <pc:spChg chg="mod">
          <ac:chgData name="Jeremy Flint" userId="S::jflint@fbcbhm.org::2e51fe6d-0a97-472d-9eb5-562c8defdb3f" providerId="AD" clId="Web-{07EFCC1E-43FB-A865-A8DD-53209FE437A2}" dt="2026-08-30T14:01:03.449" v="1" actId="20577"/>
          <ac:spMkLst>
            <pc:docMk/>
            <pc:sldMk cId="1027644394" sldId="256"/>
            <ac:spMk id="4" creationId="{06C655A7-6369-4479-A2C3-A8A8E647F496}"/>
          </ac:spMkLst>
        </pc:spChg>
      </pc:sldChg>
      <pc:sldChg chg="modSp mo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2048495928" sldId="257"/>
        </pc:sldMkLst>
        <pc:spChg chg="mod">
          <ac:chgData name="Jeremy Flint" userId="S::jflint@fbcbhm.org::2e51fe6d-0a97-472d-9eb5-562c8defdb3f" providerId="AD" clId="Web-{07EFCC1E-43FB-A865-A8DD-53209FE437A2}" dt="2026-08-30T14:06:36.569" v="45" actId="20577"/>
          <ac:spMkLst>
            <pc:docMk/>
            <pc:sldMk cId="2048495928" sldId="257"/>
            <ac:spMk id="4" creationId="{06C655A7-6369-4479-A2C3-A8A8E647F496}"/>
          </ac:spMkLst>
        </pc:spChg>
      </pc:sldChg>
      <pc:sldChg chg="mo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2527270471" sldId="258"/>
        </pc:sldMkLst>
      </pc:sldChg>
      <pc:sldChg chg="modSp mo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406271448" sldId="259"/>
        </pc:sldMkLst>
        <pc:spChg chg="mod">
          <ac:chgData name="Jeremy Flint" userId="S::jflint@fbcbhm.org::2e51fe6d-0a97-472d-9eb5-562c8defdb3f" providerId="AD" clId="Web-{07EFCC1E-43FB-A865-A8DD-53209FE437A2}" dt="2026-08-30T14:01:15.887" v="3" actId="20577"/>
          <ac:spMkLst>
            <pc:docMk/>
            <pc:sldMk cId="406271448" sldId="259"/>
            <ac:spMk id="4" creationId="{0BFFFADC-A5A2-7EFD-5573-611DAE00E16E}"/>
          </ac:spMkLst>
        </pc:spChg>
      </pc:sldChg>
      <pc:sldChg chg="modSp mo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385831840" sldId="260"/>
        </pc:sldMkLst>
        <pc:spChg chg="mod">
          <ac:chgData name="Jeremy Flint" userId="S::jflint@fbcbhm.org::2e51fe6d-0a97-472d-9eb5-562c8defdb3f" providerId="AD" clId="Web-{07EFCC1E-43FB-A865-A8DD-53209FE437A2}" dt="2026-08-30T14:01:39.952" v="9" actId="20577"/>
          <ac:spMkLst>
            <pc:docMk/>
            <pc:sldMk cId="385831840" sldId="260"/>
            <ac:spMk id="4" creationId="{811ECFC0-6283-10DD-144A-7FB5DA4019DD}"/>
          </ac:spMkLst>
        </pc:spChg>
      </pc:sldChg>
      <pc:sldChg chg="modSp mo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3972018078" sldId="261"/>
        </pc:sldMkLst>
        <pc:spChg chg="mod">
          <ac:chgData name="Jeremy Flint" userId="S::jflint@fbcbhm.org::2e51fe6d-0a97-472d-9eb5-562c8defdb3f" providerId="AD" clId="Web-{07EFCC1E-43FB-A865-A8DD-53209FE437A2}" dt="2026-08-30T14:05:23.438" v="37" actId="20577"/>
          <ac:spMkLst>
            <pc:docMk/>
            <pc:sldMk cId="3972018078" sldId="261"/>
            <ac:spMk id="4" creationId="{0423FCB9-8914-BBC3-CF43-0C6E0187DB14}"/>
          </ac:spMkLst>
        </pc:spChg>
      </pc:sldChg>
      <pc:sldChg chg="modSp mo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1865913153" sldId="262"/>
        </pc:sldMkLst>
        <pc:spChg chg="mod">
          <ac:chgData name="Jeremy Flint" userId="S::jflint@fbcbhm.org::2e51fe6d-0a97-472d-9eb5-562c8defdb3f" providerId="AD" clId="Web-{07EFCC1E-43FB-A865-A8DD-53209FE437A2}" dt="2026-08-30T14:07:45.261" v="50" actId="20577"/>
          <ac:spMkLst>
            <pc:docMk/>
            <pc:sldMk cId="1865913153" sldId="262"/>
            <ac:spMk id="4" creationId="{B42AE92C-422B-22B1-4C6E-3DE62B5E545E}"/>
          </ac:spMkLst>
        </pc:spChg>
      </pc:sldChg>
      <pc:sldChg chg="modSp mo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3326558447" sldId="263"/>
        </pc:sldMkLst>
        <pc:spChg chg="mod">
          <ac:chgData name="Jeremy Flint" userId="S::jflint@fbcbhm.org::2e51fe6d-0a97-472d-9eb5-562c8defdb3f" providerId="AD" clId="Web-{07EFCC1E-43FB-A865-A8DD-53209FE437A2}" dt="2026-08-30T14:08:05.075" v="57" actId="20577"/>
          <ac:spMkLst>
            <pc:docMk/>
            <pc:sldMk cId="3326558447" sldId="263"/>
            <ac:spMk id="4" creationId="{12FF2175-BD75-C97E-885A-FD0C0649AFA6}"/>
          </ac:spMkLst>
        </pc:spChg>
      </pc:sldChg>
      <pc:sldChg chg="modSp mo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2919931844" sldId="264"/>
        </pc:sldMkLst>
        <pc:spChg chg="mod">
          <ac:chgData name="Jeremy Flint" userId="S::jflint@fbcbhm.org::2e51fe6d-0a97-472d-9eb5-562c8defdb3f" providerId="AD" clId="Web-{07EFCC1E-43FB-A865-A8DD-53209FE437A2}" dt="2026-08-30T14:01:26.513" v="5" actId="20577"/>
          <ac:spMkLst>
            <pc:docMk/>
            <pc:sldMk cId="2919931844" sldId="264"/>
            <ac:spMk id="4" creationId="{B40A3BC9-2526-58A1-3A36-266D5B2C93B7}"/>
          </ac:spMkLst>
        </pc:spChg>
      </pc:sldChg>
      <pc:sldChg chg="modSp mo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3585075492" sldId="265"/>
        </pc:sldMkLst>
        <pc:spChg chg="mod">
          <ac:chgData name="Jeremy Flint" userId="S::jflint@fbcbhm.org::2e51fe6d-0a97-472d-9eb5-562c8defdb3f" providerId="AD" clId="Web-{07EFCC1E-43FB-A865-A8DD-53209FE437A2}" dt="2026-08-30T14:10:17.773" v="69" actId="20577"/>
          <ac:spMkLst>
            <pc:docMk/>
            <pc:sldMk cId="3585075492" sldId="265"/>
            <ac:spMk id="4" creationId="{C3E7311A-2C01-863F-0C5B-85148AC659B7}"/>
          </ac:spMkLst>
        </pc:spChg>
      </pc:sldChg>
      <pc:sldChg chg="modSp mo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1800212258" sldId="266"/>
        </pc:sldMkLst>
        <pc:spChg chg="mod">
          <ac:chgData name="Jeremy Flint" userId="S::jflint@fbcbhm.org::2e51fe6d-0a97-472d-9eb5-562c8defdb3f" providerId="AD" clId="Web-{07EFCC1E-43FB-A865-A8DD-53209FE437A2}" dt="2026-08-30T14:10:05.303" v="68" actId="20577"/>
          <ac:spMkLst>
            <pc:docMk/>
            <pc:sldMk cId="1800212258" sldId="266"/>
            <ac:spMk id="4" creationId="{DBFA4E22-964C-4FC9-E67B-FDBEA8C72276}"/>
          </ac:spMkLst>
        </pc:spChg>
      </pc:sldChg>
      <pc:sldChg chg="modSp mo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2407141038" sldId="267"/>
        </pc:sldMkLst>
        <pc:spChg chg="mod">
          <ac:chgData name="Jeremy Flint" userId="S::jflint@fbcbhm.org::2e51fe6d-0a97-472d-9eb5-562c8defdb3f" providerId="AD" clId="Web-{07EFCC1E-43FB-A865-A8DD-53209FE437A2}" dt="2026-08-30T14:09:54.506" v="67" actId="20577"/>
          <ac:spMkLst>
            <pc:docMk/>
            <pc:sldMk cId="2407141038" sldId="267"/>
            <ac:spMk id="4" creationId="{DA995906-945D-04DD-5D50-5337FC85BC8E}"/>
          </ac:spMkLst>
        </pc:spChg>
      </pc:sldChg>
      <pc:sldChg chg="modSp mo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4004126378" sldId="268"/>
        </pc:sldMkLst>
        <pc:spChg chg="mod">
          <ac:chgData name="Jeremy Flint" userId="S::jflint@fbcbhm.org::2e51fe6d-0a97-472d-9eb5-562c8defdb3f" providerId="AD" clId="Web-{07EFCC1E-43FB-A865-A8DD-53209FE437A2}" dt="2026-08-30T14:09:20.097" v="64" actId="20577"/>
          <ac:spMkLst>
            <pc:docMk/>
            <pc:sldMk cId="4004126378" sldId="268"/>
            <ac:spMk id="4" creationId="{A5DF534C-1611-4BFC-202A-8BA3EAB97D17}"/>
          </ac:spMkLst>
        </pc:spChg>
      </pc:sldChg>
      <pc:sldChg chg="modSp mo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873167498" sldId="269"/>
        </pc:sldMkLst>
        <pc:spChg chg="mod">
          <ac:chgData name="Jeremy Flint" userId="S::jflint@fbcbhm.org::2e51fe6d-0a97-472d-9eb5-562c8defdb3f" providerId="AD" clId="Web-{07EFCC1E-43FB-A865-A8DD-53209FE437A2}" dt="2026-08-30T14:09:09.830" v="63" actId="20577"/>
          <ac:spMkLst>
            <pc:docMk/>
            <pc:sldMk cId="873167498" sldId="269"/>
            <ac:spMk id="4" creationId="{32861D09-E366-E488-25CD-CDD44A0380E1}"/>
          </ac:spMkLst>
        </pc:spChg>
      </pc:sldChg>
      <pc:sldChg chg="modSp mo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1653054227" sldId="270"/>
        </pc:sldMkLst>
        <pc:spChg chg="mod">
          <ac:chgData name="Jeremy Flint" userId="S::jflint@fbcbhm.org::2e51fe6d-0a97-472d-9eb5-562c8defdb3f" providerId="AD" clId="Web-{07EFCC1E-43FB-A865-A8DD-53209FE437A2}" dt="2026-08-30T14:09:00.158" v="62" actId="20577"/>
          <ac:spMkLst>
            <pc:docMk/>
            <pc:sldMk cId="1653054227" sldId="270"/>
            <ac:spMk id="4" creationId="{45495146-1886-3ED3-2B48-E10059CE84B0}"/>
          </ac:spMkLst>
        </pc:spChg>
      </pc:sldChg>
      <pc:sldChg chg="modSp mo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2648502182" sldId="271"/>
        </pc:sldMkLst>
        <pc:spChg chg="mod">
          <ac:chgData name="Jeremy Flint" userId="S::jflint@fbcbhm.org::2e51fe6d-0a97-472d-9eb5-562c8defdb3f" providerId="AD" clId="Web-{07EFCC1E-43FB-A865-A8DD-53209FE437A2}" dt="2026-08-30T14:08:50.970" v="61" actId="20577"/>
          <ac:spMkLst>
            <pc:docMk/>
            <pc:sldMk cId="2648502182" sldId="271"/>
            <ac:spMk id="4" creationId="{AC4CF6B1-8ECF-FC3E-4B7F-08586F556EB6}"/>
          </ac:spMkLst>
        </pc:spChg>
      </pc:sldChg>
      <pc:sldChg chg="add mod replI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2434395748" sldId="272"/>
        </pc:sldMkLst>
      </pc:sldChg>
      <pc:sldChg chg="modSp add mod replI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158038500" sldId="273"/>
        </pc:sldMkLst>
        <pc:spChg chg="mod">
          <ac:chgData name="Jeremy Flint" userId="S::jflint@fbcbhm.org::2e51fe6d-0a97-472d-9eb5-562c8defdb3f" providerId="AD" clId="Web-{07EFCC1E-43FB-A865-A8DD-53209FE437A2}" dt="2026-08-30T14:07:49.309" v="52" actId="20577"/>
          <ac:spMkLst>
            <pc:docMk/>
            <pc:sldMk cId="158038500" sldId="273"/>
            <ac:spMk id="4" creationId="{CD9D61B8-6D65-6F2C-2987-99C935937DDF}"/>
          </ac:spMkLst>
        </pc:spChg>
      </pc:sldChg>
      <pc:sldChg chg="modSp add mod replI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2983091399" sldId="274"/>
        </pc:sldMkLst>
        <pc:spChg chg="mod">
          <ac:chgData name="Jeremy Flint" userId="S::jflint@fbcbhm.org::2e51fe6d-0a97-472d-9eb5-562c8defdb3f" providerId="AD" clId="Web-{07EFCC1E-43FB-A865-A8DD-53209FE437A2}" dt="2026-08-30T14:07:52.996" v="54" actId="20577"/>
          <ac:spMkLst>
            <pc:docMk/>
            <pc:sldMk cId="2983091399" sldId="274"/>
            <ac:spMk id="4" creationId="{CC76AE27-9A86-7B3B-3345-FFEEBA568B03}"/>
          </ac:spMkLst>
        </pc:spChg>
      </pc:sldChg>
      <pc:sldChg chg="add mod replI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4284586454" sldId="275"/>
        </pc:sldMkLst>
      </pc:sldChg>
      <pc:sldChg chg="modSp add mod replId">
        <pc:chgData name="Jeremy Flint" userId="S::jflint@fbcbhm.org::2e51fe6d-0a97-472d-9eb5-562c8defdb3f" providerId="AD" clId="Web-{07EFCC1E-43FB-A865-A8DD-53209FE437A2}" dt="2026-08-30T14:10:52.823" v="71"/>
        <pc:sldMkLst>
          <pc:docMk/>
          <pc:sldMk cId="3368252921" sldId="276"/>
        </pc:sldMkLst>
        <pc:spChg chg="mod">
          <ac:chgData name="Jeremy Flint" userId="S::jflint@fbcbhm.org::2e51fe6d-0a97-472d-9eb5-562c8defdb3f" providerId="AD" clId="Web-{07EFCC1E-43FB-A865-A8DD-53209FE437A2}" dt="2026-08-30T14:08:29.437" v="60" actId="20577"/>
          <ac:spMkLst>
            <pc:docMk/>
            <pc:sldMk cId="3368252921" sldId="276"/>
            <ac:spMk id="4" creationId="{1C307DE0-0D55-5A68-3308-DE290460DF0E}"/>
          </ac:spMkLst>
        </pc:spChg>
      </pc:sldChg>
      <pc:sldMasterChg chg="mod setBg modSldLayout">
        <pc:chgData name="Jeremy Flint" userId="S::jflint@fbcbhm.org::2e51fe6d-0a97-472d-9eb5-562c8defdb3f" providerId="AD" clId="Web-{07EFCC1E-43FB-A865-A8DD-53209FE437A2}" dt="2026-08-30T14:10:52.823" v="71"/>
        <pc:sldMasterMkLst>
          <pc:docMk/>
          <pc:sldMasterMk cId="2484734904" sldId="2147483660"/>
        </pc:sldMasterMkLst>
        <pc:sldLayoutChg chg="mod">
          <pc:chgData name="Jeremy Flint" userId="S::jflint@fbcbhm.org::2e51fe6d-0a97-472d-9eb5-562c8defdb3f" providerId="AD" clId="Web-{07EFCC1E-43FB-A865-A8DD-53209FE437A2}" dt="2026-08-30T14:10:52.823" v="71"/>
          <pc:sldLayoutMkLst>
            <pc:docMk/>
            <pc:sldMasterMk cId="2484734904" sldId="2147483660"/>
            <pc:sldLayoutMk cId="421846189" sldId="2147483661"/>
          </pc:sldLayoutMkLst>
        </pc:sldLayoutChg>
        <pc:sldLayoutChg chg="mod">
          <pc:chgData name="Jeremy Flint" userId="S::jflint@fbcbhm.org::2e51fe6d-0a97-472d-9eb5-562c8defdb3f" providerId="AD" clId="Web-{07EFCC1E-43FB-A865-A8DD-53209FE437A2}" dt="2026-08-30T14:10:52.823" v="71"/>
          <pc:sldLayoutMkLst>
            <pc:docMk/>
            <pc:sldMasterMk cId="2484734904" sldId="2147483660"/>
            <pc:sldLayoutMk cId="1408404439" sldId="2147483662"/>
          </pc:sldLayoutMkLst>
        </pc:sldLayoutChg>
        <pc:sldLayoutChg chg="mod">
          <pc:chgData name="Jeremy Flint" userId="S::jflint@fbcbhm.org::2e51fe6d-0a97-472d-9eb5-562c8defdb3f" providerId="AD" clId="Web-{07EFCC1E-43FB-A865-A8DD-53209FE437A2}" dt="2026-08-30T14:10:52.823" v="71"/>
          <pc:sldLayoutMkLst>
            <pc:docMk/>
            <pc:sldMasterMk cId="2484734904" sldId="2147483660"/>
            <pc:sldLayoutMk cId="1171263084" sldId="2147483663"/>
          </pc:sldLayoutMkLst>
        </pc:sldLayoutChg>
        <pc:sldLayoutChg chg="mod">
          <pc:chgData name="Jeremy Flint" userId="S::jflint@fbcbhm.org::2e51fe6d-0a97-472d-9eb5-562c8defdb3f" providerId="AD" clId="Web-{07EFCC1E-43FB-A865-A8DD-53209FE437A2}" dt="2026-08-30T14:10:52.823" v="71"/>
          <pc:sldLayoutMkLst>
            <pc:docMk/>
            <pc:sldMasterMk cId="2484734904" sldId="2147483660"/>
            <pc:sldLayoutMk cId="3073725663" sldId="2147483664"/>
          </pc:sldLayoutMkLst>
        </pc:sldLayoutChg>
        <pc:sldLayoutChg chg="mod">
          <pc:chgData name="Jeremy Flint" userId="S::jflint@fbcbhm.org::2e51fe6d-0a97-472d-9eb5-562c8defdb3f" providerId="AD" clId="Web-{07EFCC1E-43FB-A865-A8DD-53209FE437A2}" dt="2026-08-30T14:10:52.823" v="71"/>
          <pc:sldLayoutMkLst>
            <pc:docMk/>
            <pc:sldMasterMk cId="2484734904" sldId="2147483660"/>
            <pc:sldLayoutMk cId="4010843492" sldId="2147483665"/>
          </pc:sldLayoutMkLst>
        </pc:sldLayoutChg>
        <pc:sldLayoutChg chg="mod">
          <pc:chgData name="Jeremy Flint" userId="S::jflint@fbcbhm.org::2e51fe6d-0a97-472d-9eb5-562c8defdb3f" providerId="AD" clId="Web-{07EFCC1E-43FB-A865-A8DD-53209FE437A2}" dt="2026-08-30T14:10:52.823" v="71"/>
          <pc:sldLayoutMkLst>
            <pc:docMk/>
            <pc:sldMasterMk cId="2484734904" sldId="2147483660"/>
            <pc:sldLayoutMk cId="3788495273" sldId="2147483666"/>
          </pc:sldLayoutMkLst>
        </pc:sldLayoutChg>
        <pc:sldLayoutChg chg="mod">
          <pc:chgData name="Jeremy Flint" userId="S::jflint@fbcbhm.org::2e51fe6d-0a97-472d-9eb5-562c8defdb3f" providerId="AD" clId="Web-{07EFCC1E-43FB-A865-A8DD-53209FE437A2}" dt="2026-08-30T14:10:52.823" v="71"/>
          <pc:sldLayoutMkLst>
            <pc:docMk/>
            <pc:sldMasterMk cId="2484734904" sldId="2147483660"/>
            <pc:sldLayoutMk cId="48426220" sldId="2147483667"/>
          </pc:sldLayoutMkLst>
        </pc:sldLayoutChg>
        <pc:sldLayoutChg chg="mod">
          <pc:chgData name="Jeremy Flint" userId="S::jflint@fbcbhm.org::2e51fe6d-0a97-472d-9eb5-562c8defdb3f" providerId="AD" clId="Web-{07EFCC1E-43FB-A865-A8DD-53209FE437A2}" dt="2026-08-30T14:10:52.823" v="71"/>
          <pc:sldLayoutMkLst>
            <pc:docMk/>
            <pc:sldMasterMk cId="2484734904" sldId="2147483660"/>
            <pc:sldLayoutMk cId="1674584899" sldId="2147483668"/>
          </pc:sldLayoutMkLst>
        </pc:sldLayoutChg>
        <pc:sldLayoutChg chg="mod">
          <pc:chgData name="Jeremy Flint" userId="S::jflint@fbcbhm.org::2e51fe6d-0a97-472d-9eb5-562c8defdb3f" providerId="AD" clId="Web-{07EFCC1E-43FB-A865-A8DD-53209FE437A2}" dt="2026-08-30T14:10:52.823" v="71"/>
          <pc:sldLayoutMkLst>
            <pc:docMk/>
            <pc:sldMasterMk cId="2484734904" sldId="2147483660"/>
            <pc:sldLayoutMk cId="2920357450" sldId="2147483669"/>
          </pc:sldLayoutMkLst>
        </pc:sldLayoutChg>
        <pc:sldLayoutChg chg="mod">
          <pc:chgData name="Jeremy Flint" userId="S::jflint@fbcbhm.org::2e51fe6d-0a97-472d-9eb5-562c8defdb3f" providerId="AD" clId="Web-{07EFCC1E-43FB-A865-A8DD-53209FE437A2}" dt="2026-08-30T14:10:52.823" v="71"/>
          <pc:sldLayoutMkLst>
            <pc:docMk/>
            <pc:sldMasterMk cId="2484734904" sldId="2147483660"/>
            <pc:sldLayoutMk cId="3462716489" sldId="2147483670"/>
          </pc:sldLayoutMkLst>
        </pc:sldLayoutChg>
        <pc:sldLayoutChg chg="mod">
          <pc:chgData name="Jeremy Flint" userId="S::jflint@fbcbhm.org::2e51fe6d-0a97-472d-9eb5-562c8defdb3f" providerId="AD" clId="Web-{07EFCC1E-43FB-A865-A8DD-53209FE437A2}" dt="2026-08-30T14:10:52.823" v="71"/>
          <pc:sldLayoutMkLst>
            <pc:docMk/>
            <pc:sldMasterMk cId="2484734904" sldId="2147483660"/>
            <pc:sldLayoutMk cId="57241720" sldId="214748367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09FBA-3191-4642-910B-0B2A01FF8B51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C021-E138-463E-9139-7BB9881DF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6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09FBA-3191-4642-910B-0B2A01FF8B51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C021-E138-463E-9139-7BB9881DF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716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09FBA-3191-4642-910B-0B2A01FF8B51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C021-E138-463E-9139-7BB9881DF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4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09FBA-3191-4642-910B-0B2A01FF8B51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C021-E138-463E-9139-7BB9881DF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404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09FBA-3191-4642-910B-0B2A01FF8B51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C021-E138-463E-9139-7BB9881DF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6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09FBA-3191-4642-910B-0B2A01FF8B51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C021-E138-463E-9139-7BB9881DF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25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09FBA-3191-4642-910B-0B2A01FF8B51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C021-E138-463E-9139-7BB9881DF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43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09FBA-3191-4642-910B-0B2A01FF8B51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C021-E138-463E-9139-7BB9881DF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495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09FBA-3191-4642-910B-0B2A01FF8B51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C021-E138-463E-9139-7BB9881DF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2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09FBA-3191-4642-910B-0B2A01FF8B51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C021-E138-463E-9139-7BB9881DF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584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09FBA-3191-4642-910B-0B2A01FF8B51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C021-E138-463E-9139-7BB9881DF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57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09FBA-3191-4642-910B-0B2A01FF8B51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5C021-E138-463E-9139-7BB9881DF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349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6C655A7-6369-4479-A2C3-A8A8E647F496}"/>
              </a:ext>
            </a:extLst>
          </p:cNvPr>
          <p:cNvSpPr txBox="1"/>
          <p:nvPr/>
        </p:nvSpPr>
        <p:spPr>
          <a:xfrm>
            <a:off x="375355" y="2435579"/>
            <a:ext cx="11438467" cy="18523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5600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The Perspective of Faith 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Hebrews 11:13-16 (NIV)</a:t>
            </a:r>
          </a:p>
        </p:txBody>
      </p:sp>
    </p:spTree>
    <p:extLst>
      <p:ext uri="{BB962C8B-B14F-4D97-AF65-F5344CB8AC3E}">
        <p14:creationId xmlns:p14="http://schemas.microsoft.com/office/powerpoint/2010/main" val="1027644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6C655A7-6369-4479-A2C3-A8A8E647F496}"/>
              </a:ext>
            </a:extLst>
          </p:cNvPr>
          <p:cNvSpPr txBox="1"/>
          <p:nvPr/>
        </p:nvSpPr>
        <p:spPr>
          <a:xfrm>
            <a:off x="347133" y="304801"/>
            <a:ext cx="11438467" cy="32624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kern="1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Because</a:t>
            </a:r>
            <a:r>
              <a:rPr lang="en-US" sz="4000" b="1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God has been faithful to us by sending</a:t>
            </a:r>
            <a:endParaRPr lang="en-US" sz="40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r>
              <a:rPr lang="en-US" sz="4000" b="1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Jesus </a:t>
            </a:r>
            <a:r>
              <a:rPr lang="en-US" sz="4000" b="1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Christ, we ought to live our lives with trust in Him, knowing and believing that He is our Provider, Protector, Comforter, and Lord</a:t>
            </a:r>
            <a:endParaRPr lang="en-US" sz="400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0" marR="0">
              <a:spcBef>
                <a:spcPts val="1200"/>
              </a:spcBef>
              <a:spcAft>
                <a:spcPts val="800"/>
              </a:spcAft>
            </a:pPr>
            <a:endParaRPr lang="en-US" sz="3600" kern="100" dirty="0">
              <a:solidFill>
                <a:schemeClr val="bg1"/>
              </a:solidFill>
              <a:effectLst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8495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AAC02-BB52-E3FE-11C1-B8358D450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A995906-945D-04DD-5D50-5337FC85BC8E}"/>
              </a:ext>
            </a:extLst>
          </p:cNvPr>
          <p:cNvSpPr txBox="1"/>
          <p:nvPr/>
        </p:nvSpPr>
        <p:spPr>
          <a:xfrm>
            <a:off x="347133" y="304801"/>
            <a:ext cx="11621909" cy="68736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en-US" sz="4000" b="1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Faithful people </a:t>
            </a:r>
            <a:r>
              <a:rPr lang="en-US" sz="4000" b="1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trust God regardless of the outcome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US" sz="2000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(11:13a)</a:t>
            </a:r>
            <a:endParaRPr lang="en-US" sz="200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342900">
              <a:spcBef>
                <a:spcPts val="1200"/>
              </a:spcBef>
            </a:pPr>
            <a:r>
              <a:rPr lang="en-US" sz="2400" kern="1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Isaiah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55:8-9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“For my thoughts are not your thoughts,</a:t>
            </a:r>
            <a:endParaRPr lang="en-US" sz="3200" i="1" kern="100" dirty="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marL="342900"/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neither are your ways </a:t>
            </a:r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My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 ways,” declares the Lord.</a:t>
            </a:r>
            <a:endParaRPr lang="en-US" sz="3200" i="1" kern="100" dirty="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marL="342900"/>
            <a:r>
              <a:rPr lang="en-US" sz="3200" i="1" kern="1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“As the heavens are higher than the earth, so are </a:t>
            </a:r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My</a:t>
            </a:r>
            <a:endParaRPr lang="en-US" sz="3200" i="1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marL="342900"/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ways higher than your ways and </a:t>
            </a:r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My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 thoughts than </a:t>
            </a:r>
            <a:endParaRPr lang="en-US" sz="3200" i="1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marL="342900"/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your </a:t>
            </a:r>
            <a:r>
              <a:rPr lang="en-US" sz="3200" i="1" kern="1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thoughts</a:t>
            </a:r>
            <a:r>
              <a:rPr lang="en-US" sz="3200" i="1" kern="1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"</a:t>
            </a:r>
            <a:endParaRPr lang="en-US" sz="3200" i="1">
              <a:solidFill>
                <a:schemeClr val="bg1"/>
              </a:solidFill>
              <a:latin typeface="Arial"/>
              <a:ea typeface="Calibri" panose="020F0502020204030204"/>
              <a:cs typeface="Arial"/>
            </a:endParaRPr>
          </a:p>
          <a:p>
            <a:pPr>
              <a:spcBef>
                <a:spcPts val="1200"/>
              </a:spcBef>
            </a:pPr>
            <a:r>
              <a:rPr lang="en-US" sz="3600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Faithful people trust God even when they can’t see</a:t>
            </a:r>
            <a:endParaRPr lang="en-US" sz="3600" kern="1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r>
              <a:rPr lang="en-US" sz="3600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what’s 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ahead</a:t>
            </a:r>
          </a:p>
          <a:p>
            <a:pPr>
              <a:spcBef>
                <a:spcPts val="1200"/>
              </a:spcBef>
            </a:pPr>
            <a:r>
              <a:rPr lang="en-US" sz="3600" kern="100">
                <a:solidFill>
                  <a:schemeClr val="bg1"/>
                </a:solidFill>
                <a:ea typeface="Calibri" panose="020F0502020204030204"/>
                <a:cs typeface="Calibri" panose="020F0502020204030204"/>
              </a:rPr>
              <a:t>Faith “Trusts the heart of God even when His hand</a:t>
            </a:r>
            <a:endParaRPr lang="en-US" sz="3600" kern="100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r>
              <a:rPr lang="en-US" sz="3600" kern="100">
                <a:solidFill>
                  <a:schemeClr val="bg1"/>
                </a:solidFill>
                <a:ea typeface="Calibri" panose="020F0502020204030204"/>
                <a:cs typeface="Calibri" panose="020F0502020204030204"/>
              </a:rPr>
              <a:t>can’t be traced” </a:t>
            </a:r>
            <a:r>
              <a:rPr lang="en-US" sz="2000" kern="100">
                <a:solidFill>
                  <a:schemeClr val="bg1"/>
                </a:solidFill>
                <a:ea typeface="Calibri" panose="020F0502020204030204"/>
                <a:cs typeface="Calibri" panose="020F0502020204030204"/>
              </a:rPr>
              <a:t>E.K. Bailey</a:t>
            </a:r>
          </a:p>
          <a:p>
            <a:endParaRPr lang="en-US" sz="3600" kern="100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07141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6A2AB-9BBF-E7CA-F089-B3CB34DB4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C4CF6B1-8ECF-FC3E-4B7F-08586F556EB6}"/>
              </a:ext>
            </a:extLst>
          </p:cNvPr>
          <p:cNvSpPr txBox="1"/>
          <p:nvPr/>
        </p:nvSpPr>
        <p:spPr>
          <a:xfrm>
            <a:off x="347133" y="304801"/>
            <a:ext cx="11678355" cy="65003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en-US" sz="3800" b="1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Faithful people remember their citizenship lies in Heaven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endParaRPr lang="en-US" sz="24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0"/>
              </a:lnSpc>
            </a:pPr>
            <a:r>
              <a:rPr lang="en-US" sz="2400" kern="1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                              </a:t>
            </a:r>
            <a:r>
              <a:rPr lang="en-US" sz="2000" kern="1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    </a:t>
            </a:r>
            <a:r>
              <a:rPr lang="en-US" sz="2000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(11:13b-15)</a:t>
            </a:r>
            <a:endParaRPr lang="en-US" sz="2000">
              <a:solidFill>
                <a:schemeClr val="bg1"/>
              </a:solidFill>
              <a:ea typeface="Calibri"/>
              <a:cs typeface="Calibri"/>
            </a:endParaRPr>
          </a:p>
          <a:p>
            <a:pPr marR="0" lvl="0">
              <a:spcBef>
                <a:spcPts val="1200"/>
              </a:spcBef>
              <a:spcAft>
                <a:spcPts val="0"/>
              </a:spcAft>
            </a:pPr>
            <a:r>
              <a:rPr lang="en-US" sz="3400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Our ultimate security and identity are in a heavenly </a:t>
            </a:r>
            <a:r>
              <a:rPr lang="en-US" sz="3400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citizenship</a:t>
            </a:r>
            <a:endParaRPr lang="en-US" sz="3400" kern="100" dirty="0">
              <a:solidFill>
                <a:schemeClr val="bg1"/>
              </a:solidFill>
              <a:effectLst/>
              <a:latin typeface="Calibri"/>
              <a:ea typeface="Calibri"/>
              <a:cs typeface="Calibri"/>
            </a:endParaRPr>
          </a:p>
          <a:p>
            <a:pPr marL="342900">
              <a:spcBef>
                <a:spcPts val="1100"/>
              </a:spcBef>
            </a:pPr>
            <a:r>
              <a:rPr lang="en-US" sz="2400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Hebrews 11:13b-14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US" sz="3200" i="1" kern="1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“they only saw them (the promises) and welcomed them from a distance, admitting that they were 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foreigners and strangers on earth.</a:t>
            </a:r>
            <a:r>
              <a:rPr lang="en-US" sz="3200" b="1" i="1" kern="100" baseline="300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  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People who say such things show that they are looking for a country of their own</a:t>
            </a:r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”</a:t>
            </a:r>
            <a:endParaRPr lang="en-US" sz="3200" i="1" kern="100" dirty="0">
              <a:solidFill>
                <a:schemeClr val="bg1"/>
              </a:solidFill>
              <a:effectLst/>
              <a:latin typeface="Arial"/>
              <a:ea typeface="Calibri"/>
              <a:cs typeface="Arial"/>
            </a:endParaRPr>
          </a:p>
          <a:p>
            <a:pPr marL="342900">
              <a:spcBef>
                <a:spcPts val="1100"/>
              </a:spcBef>
            </a:pPr>
            <a:r>
              <a:rPr lang="en-US" sz="2400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Hebrews 11:10</a:t>
            </a:r>
            <a:r>
              <a:rPr lang="en-US" sz="2800" kern="1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 </a:t>
            </a:r>
            <a:r>
              <a:rPr lang="en-US" sz="3600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Abraham </a:t>
            </a:r>
            <a:r>
              <a:rPr lang="en-US" sz="3200" i="1" kern="1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“was looking forward to the city with foundation, whose architect and builder is God” </a:t>
            </a:r>
          </a:p>
          <a:p>
            <a:pPr marL="342900">
              <a:spcBef>
                <a:spcPts val="1100"/>
              </a:spcBef>
            </a:pPr>
            <a:r>
              <a:rPr lang="en-US" sz="2400" kern="1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Ephesians</a:t>
            </a:r>
            <a:r>
              <a:rPr lang="en-US" sz="2400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2:19-20</a:t>
            </a:r>
            <a:r>
              <a:rPr lang="en-US" sz="2800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…</a:t>
            </a:r>
            <a:r>
              <a:rPr lang="en-US" sz="3200" i="1" kern="1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“are no longer foreigners and strangers, but fellow citizens with God’s people and also members of </a:t>
            </a:r>
            <a:r>
              <a:rPr lang="en-US" sz="3200" i="1" kern="1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His</a:t>
            </a:r>
            <a:r>
              <a:rPr lang="en-US" sz="3200" i="1" kern="1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 household</a:t>
            </a:r>
            <a:r>
              <a:rPr lang="en-US" sz="3200" i="1" kern="1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, </a:t>
            </a:r>
            <a:r>
              <a:rPr lang="en-US" sz="3200" i="1" kern="1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and Christ is the cornerstone of this structure</a:t>
            </a:r>
            <a:r>
              <a:rPr lang="en-US" sz="3200" i="1" kern="1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"</a:t>
            </a:r>
            <a:endParaRPr lang="en-US" sz="3600" kern="100" dirty="0">
              <a:solidFill>
                <a:schemeClr val="bg1"/>
              </a:solidFill>
              <a:effectLst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8502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E5098-0160-E3D0-1461-7ED9F1843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1A3DF46-F811-C9D4-0934-ED3906E77CA3}"/>
              </a:ext>
            </a:extLst>
          </p:cNvPr>
          <p:cNvSpPr txBox="1"/>
          <p:nvPr/>
        </p:nvSpPr>
        <p:spPr>
          <a:xfrm>
            <a:off x="347133" y="304801"/>
            <a:ext cx="11755965" cy="45690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en-US" sz="3800" b="1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Faithful people remember their citizenship lies in Heaven</a:t>
            </a:r>
            <a:r>
              <a:rPr lang="en-US" sz="3800" kern="1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</a:t>
            </a:r>
          </a:p>
          <a:p>
            <a:pPr>
              <a:lnSpc>
                <a:spcPct val="0"/>
              </a:lnSpc>
            </a:pPr>
            <a:r>
              <a:rPr lang="en-US" sz="2400" kern="1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                              </a:t>
            </a:r>
            <a:r>
              <a:rPr lang="en-US" sz="2000" kern="1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    </a:t>
            </a:r>
            <a:r>
              <a:rPr lang="en-US" sz="2000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(11:13b-15)</a:t>
            </a:r>
            <a:endParaRPr lang="en-US" sz="2000" kern="1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R="0" lvl="0"/>
            <a:r>
              <a:rPr lang="en-US" sz="3600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Faithful people don’t dwell on the past</a:t>
            </a:r>
            <a:endParaRPr lang="en-US" sz="2400" kern="100">
              <a:solidFill>
                <a:schemeClr val="bg1"/>
              </a:solidFill>
              <a:effectLst/>
              <a:latin typeface="Calibri"/>
              <a:ea typeface="Calibri"/>
              <a:cs typeface="Calibri"/>
            </a:endParaRPr>
          </a:p>
          <a:p>
            <a:pPr marL="800100" lvl="1">
              <a:spcBef>
                <a:spcPts val="1200"/>
              </a:spcBef>
            </a:pPr>
            <a:r>
              <a:rPr lang="en-US" sz="2400" kern="1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Hebrews 13:15-16</a:t>
            </a:r>
            <a:r>
              <a:rPr lang="en-US" sz="3600" kern="1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"for here, we do not have an enduring city,</a:t>
            </a:r>
            <a:endParaRPr lang="en-US" sz="3200" i="1" kern="100" dirty="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marL="800100" lvl="1"/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but we are looking for a city to come.  Through Jesus, </a:t>
            </a:r>
            <a:r>
              <a:rPr lang="en-US" sz="3200" i="1" kern="1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therefore, let's us continually offer to God a sacrifice of </a:t>
            </a:r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praise – the fruit of lips that openly profess His name.</a:t>
            </a:r>
            <a:endParaRPr lang="en-US">
              <a:solidFill>
                <a:schemeClr val="bg1"/>
              </a:solidFill>
              <a:latin typeface="Calibri" panose="020F0502020204030204"/>
              <a:ea typeface="Calibri"/>
              <a:cs typeface="Calibri" panose="020F0502020204030204"/>
            </a:endParaRPr>
          </a:p>
          <a:p>
            <a:pPr marL="800100" lvl="1"/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And do not forget to do good and to share with others,</a:t>
            </a:r>
            <a:endParaRPr lang="en-US">
              <a:solidFill>
                <a:schemeClr val="bg1"/>
              </a:solidFill>
              <a:latin typeface="Calibri" panose="020F0502020204030204"/>
              <a:ea typeface="Calibri"/>
              <a:cs typeface="Calibri" panose="020F0502020204030204"/>
            </a:endParaRPr>
          </a:p>
          <a:p>
            <a:pPr marL="800100" lvl="1"/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for </a:t>
            </a:r>
            <a:r>
              <a:rPr lang="en-US" sz="3200" i="1" kern="1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with such sacrifices God is pleased</a:t>
            </a:r>
            <a:r>
              <a:rPr lang="en-US" sz="3600" kern="1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."</a:t>
            </a:r>
            <a:endParaRPr lang="en-US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34395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6C9E2-5BCC-FB1F-9CE9-A3D20DFE0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E0540C-C2CE-C92D-7C33-5EEF05747CB4}"/>
              </a:ext>
            </a:extLst>
          </p:cNvPr>
          <p:cNvSpPr txBox="1"/>
          <p:nvPr/>
        </p:nvSpPr>
        <p:spPr>
          <a:xfrm>
            <a:off x="347133" y="304801"/>
            <a:ext cx="11678355" cy="66890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en-US" sz="4000" b="1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Faithful people </a:t>
            </a:r>
            <a:r>
              <a:rPr lang="en-US" sz="4000" b="1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experience God’s lasting presence because of the ministry of Christ</a:t>
            </a:r>
            <a:endParaRPr lang="en-US" sz="4000" b="1">
              <a:solidFill>
                <a:schemeClr val="bg1"/>
              </a:solidFill>
              <a:ea typeface="Calibri"/>
              <a:cs typeface="Calibri"/>
            </a:endParaRPr>
          </a:p>
          <a:p>
            <a:pPr marL="342900" marR="0" lvl="0">
              <a:spcBef>
                <a:spcPts val="1200"/>
              </a:spcBef>
              <a:spcAft>
                <a:spcPts val="0"/>
              </a:spcAft>
            </a:pPr>
            <a:r>
              <a:rPr lang="en-US" sz="2400" kern="1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Hebrews</a:t>
            </a:r>
            <a:r>
              <a:rPr lang="en-US" sz="2400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US" sz="2400" kern="1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11:16b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“Therefore, God is not ashamed to be called their God, for </a:t>
            </a:r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He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 has prepared a city for them</a:t>
            </a:r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”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 </a:t>
            </a:r>
            <a:endParaRPr lang="en-US" sz="3200" i="1" kern="100" dirty="0">
              <a:solidFill>
                <a:schemeClr val="bg1"/>
              </a:solidFill>
              <a:effectLst/>
              <a:latin typeface="Arial"/>
              <a:ea typeface="Calibri"/>
              <a:cs typeface="Arial"/>
            </a:endParaRPr>
          </a:p>
          <a:p>
            <a:pPr marL="342900">
              <a:spcBef>
                <a:spcPts val="1200"/>
              </a:spcBef>
            </a:pPr>
            <a:r>
              <a:rPr lang="en-US" sz="2000" kern="1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Exodus 6:7 </a:t>
            </a:r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"I will take you as My own people, and I will be your </a:t>
            </a:r>
            <a:r>
              <a:rPr lang="en-US" sz="3200" i="1" kern="1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God.  Then you will know that I am the LORD your God, who brought you out from under the yoke of the </a:t>
            </a:r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Egyptians."</a:t>
            </a:r>
            <a:endParaRPr lang="en-US" sz="3200" i="1" kern="100" dirty="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marL="342900" marR="0" lvl="0">
              <a:spcBef>
                <a:spcPts val="120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Revelation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21:3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US" sz="3200" i="1" kern="1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“And I heard a loud voice from the throne saying, 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“Look! God’s dwelling place is now among the people, and </a:t>
            </a:r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He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 will dwell with them. They will be </a:t>
            </a:r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His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 people, and God himself </a:t>
            </a:r>
            <a:r>
              <a:rPr lang="en-US" sz="3200" i="1" kern="1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will be with them and be their </a:t>
            </a:r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God.</a:t>
            </a:r>
            <a:endParaRPr lang="en-US" sz="3600" kern="100">
              <a:solidFill>
                <a:schemeClr val="bg1"/>
              </a:solidFill>
              <a:effectLst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4586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FC53E-AC9A-090B-700F-DC531AEEA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307DE0-0D55-5A68-3308-DE290460DF0E}"/>
              </a:ext>
            </a:extLst>
          </p:cNvPr>
          <p:cNvSpPr txBox="1"/>
          <p:nvPr/>
        </p:nvSpPr>
        <p:spPr>
          <a:xfrm>
            <a:off x="347133" y="304801"/>
            <a:ext cx="11678355" cy="57964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en-US" sz="4000" b="1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Faithful people </a:t>
            </a:r>
            <a:r>
              <a:rPr lang="en-US" sz="4000" b="1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experience God’s lasting presence because of the ministry of Christ</a:t>
            </a:r>
            <a:endParaRPr lang="en-US" sz="4000" b="1">
              <a:solidFill>
                <a:schemeClr val="bg1"/>
              </a:solidFill>
              <a:ea typeface="Calibri"/>
              <a:cs typeface="Calibri"/>
            </a:endParaRPr>
          </a:p>
          <a:p>
            <a:pPr marL="342900">
              <a:spcBef>
                <a:spcPts val="1200"/>
              </a:spcBef>
            </a:pPr>
            <a:r>
              <a:rPr lang="en-US" sz="2400" kern="1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Hebrews</a:t>
            </a:r>
            <a:r>
              <a:rPr lang="en-US" sz="2400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12:1-2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“Therefore, since we are surrounded by </a:t>
            </a:r>
            <a:r>
              <a:rPr lang="en-US" sz="3200" i="1" kern="1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such a great cloud of witnesses, let us throw off everything that 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hinders and the sin that so easily entangles.</a:t>
            </a:r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 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 And let us </a:t>
            </a:r>
            <a:r>
              <a:rPr lang="en-US" sz="3200" i="1" kern="1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run with perseverance the race marked out for us, fixing our 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eyes on Jesus, the pioneer and perfecter of faith.</a:t>
            </a:r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 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 For the joy set before </a:t>
            </a:r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Him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3200" i="1" kern="100">
                <a:solidFill>
                  <a:schemeClr val="bg1"/>
                </a:solidFill>
                <a:latin typeface="Arial"/>
                <a:ea typeface="Calibri"/>
                <a:cs typeface="Arial"/>
              </a:rPr>
              <a:t>He</a:t>
            </a:r>
            <a:r>
              <a:rPr lang="en-US" sz="3200" i="1" kern="10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 endured the cross, scorning its shame, and </a:t>
            </a:r>
            <a:r>
              <a:rPr lang="en-US" sz="3200" i="1" kern="1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sat down at the right hand of the throne of God.”</a:t>
            </a:r>
            <a:endParaRPr lang="en-US" sz="3200" i="1" kern="100" dirty="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en-US" sz="3600" kern="10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Our faith is the proper response to Christ’s faithfulness</a:t>
            </a:r>
            <a:endParaRPr lang="en-US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68252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242de63-d98a-4aa7-bc7d-dcfc705a0a0a">
      <Terms xmlns="http://schemas.microsoft.com/office/infopath/2007/PartnerControls"/>
    </lcf76f155ced4ddcb4097134ff3c332f>
    <TaxCatchAll xmlns="588be2de-0071-49e0-abba-13eec4a1c2d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6D26C184F57E4EB1E7A988F0BE3420" ma:contentTypeVersion="18" ma:contentTypeDescription="Create a new document." ma:contentTypeScope="" ma:versionID="a7f604063e4f0a35f3c986c1f08531d1">
  <xsd:schema xmlns:xsd="http://www.w3.org/2001/XMLSchema" xmlns:xs="http://www.w3.org/2001/XMLSchema" xmlns:p="http://schemas.microsoft.com/office/2006/metadata/properties" xmlns:ns2="588be2de-0071-49e0-abba-13eec4a1c2de" xmlns:ns3="d242de63-d98a-4aa7-bc7d-dcfc705a0a0a" targetNamespace="http://schemas.microsoft.com/office/2006/metadata/properties" ma:root="true" ma:fieldsID="a182b79a2b29306b503e86ec84b89815" ns2:_="" ns3:_="">
    <xsd:import namespace="588be2de-0071-49e0-abba-13eec4a1c2de"/>
    <xsd:import namespace="d242de63-d98a-4aa7-bc7d-dcfc705a0a0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8be2de-0071-49e0-abba-13eec4a1c2d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f10525f-b88a-42a4-9fa3-84e7668773af}" ma:internalName="TaxCatchAll" ma:showField="CatchAllData" ma:web="588be2de-0071-49e0-abba-13eec4a1c2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42de63-d98a-4aa7-bc7d-dcfc705a0a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4ddc2ab-b1bd-4286-ae05-8587cb1423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D5B8C9-AE25-4FAF-9C15-9982F7804FF5}">
  <ds:schemaRefs>
    <ds:schemaRef ds:uri="http://schemas.microsoft.com/office/2006/metadata/properties"/>
    <ds:schemaRef ds:uri="http://schemas.microsoft.com/office/infopath/2007/PartnerControls"/>
    <ds:schemaRef ds:uri="d242de63-d98a-4aa7-bc7d-dcfc705a0a0a"/>
    <ds:schemaRef ds:uri="588be2de-0071-49e0-abba-13eec4a1c2de"/>
  </ds:schemaRefs>
</ds:datastoreItem>
</file>

<file path=customXml/itemProps2.xml><?xml version="1.0" encoding="utf-8"?>
<ds:datastoreItem xmlns:ds="http://schemas.openxmlformats.org/officeDocument/2006/customXml" ds:itemID="{95D68643-8F27-4A5E-994A-8F495A72D61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A6FFBA-C687-41C7-96BE-DC6A3B24E8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8be2de-0071-49e0-abba-13eec4a1c2de"/>
    <ds:schemaRef ds:uri="d242de63-d98a-4aa7-bc7d-dcfc705a0a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505</Words>
  <Application>Microsoft Office PowerPoint</Application>
  <PresentationFormat>Widescreen</PresentationFormat>
  <Paragraphs>20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Cyndy James</dc:creator>
  <cp:lastModifiedBy>Cyndy James</cp:lastModifiedBy>
  <cp:revision>301</cp:revision>
  <dcterms:created xsi:type="dcterms:W3CDTF">2026-08-28T13:53:40Z</dcterms:created>
  <dcterms:modified xsi:type="dcterms:W3CDTF">2026-08-30T16:35:28Z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0x0101003C6D26C184F57E4EB1E7A988F0BE3420</vt:lpwstr>
  </property>
  <property fmtid="{D5CDD505-2E9C-101B-9397-08002B2CF9AE}" pid="3" name="MediaServiceImageTags">
    <vt:lpwstr/>
  </property>
</Properties>
</file>