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66" r:id="rId7"/>
    <p:sldId id="260" r:id="rId8"/>
    <p:sldId id="271" r:id="rId9"/>
    <p:sldId id="27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70" dt="2026-09-06T13:13:37.007"/>
    <p1510:client id="{03BA34F7-A155-C4D7-8736-6C8E51FC6AD5}" v="21" dt="2026-09-06T14:20:51.152"/>
    <p1510:client id="{7F1BC65B-2665-431D-2A20-FA40F0A3BD0C}" v="36" dt="2026-09-06T16:17:31.508"/>
    <p1510:client id="{992E2F81-2E14-516F-D2EB-3A12CC718BEC}" v="262" dt="2026-09-05T14:44:32.7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emy Flint" userId="S::jflint@fbcbhm.org::2e51fe6d-0a97-472d-9eb5-562c8defdb3f" providerId="AD" clId="Web-{03BA34F7-A155-C4D7-8736-6C8E51FC6AD5}"/>
    <pc:docChg chg="modSld">
      <pc:chgData name="Jeremy Flint" userId="S::jflint@fbcbhm.org::2e51fe6d-0a97-472d-9eb5-562c8defdb3f" providerId="AD" clId="Web-{03BA34F7-A155-C4D7-8736-6C8E51FC6AD5}" dt="2026-09-06T14:20:50.902" v="7" actId="20577"/>
      <pc:docMkLst>
        <pc:docMk/>
      </pc:docMkLst>
      <pc:sldChg chg="modSp">
        <pc:chgData name="Jeremy Flint" userId="S::jflint@fbcbhm.org::2e51fe6d-0a97-472d-9eb5-562c8defdb3f" providerId="AD" clId="Web-{03BA34F7-A155-C4D7-8736-6C8E51FC6AD5}" dt="2026-09-06T14:20:05.447" v="2" actId="20577"/>
        <pc:sldMkLst>
          <pc:docMk/>
          <pc:sldMk cId="2156237734" sldId="271"/>
        </pc:sldMkLst>
        <pc:spChg chg="mod">
          <ac:chgData name="Jeremy Flint" userId="S::jflint@fbcbhm.org::2e51fe6d-0a97-472d-9eb5-562c8defdb3f" providerId="AD" clId="Web-{03BA34F7-A155-C4D7-8736-6C8E51FC6AD5}" dt="2026-09-06T14:20:05.447" v="2" actId="20577"/>
          <ac:spMkLst>
            <pc:docMk/>
            <pc:sldMk cId="2156237734" sldId="271"/>
            <ac:spMk id="4" creationId="{6E9C6B9E-63D0-C457-BCFA-7EF6A4E8F9EA}"/>
          </ac:spMkLst>
        </pc:spChg>
      </pc:sldChg>
      <pc:sldChg chg="modSp">
        <pc:chgData name="Jeremy Flint" userId="S::jflint@fbcbhm.org::2e51fe6d-0a97-472d-9eb5-562c8defdb3f" providerId="AD" clId="Web-{03BA34F7-A155-C4D7-8736-6C8E51FC6AD5}" dt="2026-09-06T14:20:19.120" v="4" actId="20577"/>
        <pc:sldMkLst>
          <pc:docMk/>
          <pc:sldMk cId="2752924671" sldId="272"/>
        </pc:sldMkLst>
        <pc:spChg chg="mod">
          <ac:chgData name="Jeremy Flint" userId="S::jflint@fbcbhm.org::2e51fe6d-0a97-472d-9eb5-562c8defdb3f" providerId="AD" clId="Web-{03BA34F7-A155-C4D7-8736-6C8E51FC6AD5}" dt="2026-09-06T14:20:19.120" v="4" actId="20577"/>
          <ac:spMkLst>
            <pc:docMk/>
            <pc:sldMk cId="2752924671" sldId="272"/>
            <ac:spMk id="4" creationId="{7A1EC24A-E9FC-AA19-C3DA-80B53F45B726}"/>
          </ac:spMkLst>
        </pc:spChg>
      </pc:sldChg>
      <pc:sldChg chg="modSp">
        <pc:chgData name="Jeremy Flint" userId="S::jflint@fbcbhm.org::2e51fe6d-0a97-472d-9eb5-562c8defdb3f" providerId="AD" clId="Web-{03BA34F7-A155-C4D7-8736-6C8E51FC6AD5}" dt="2026-09-06T14:20:45.543" v="5" actId="20577"/>
        <pc:sldMkLst>
          <pc:docMk/>
          <pc:sldMk cId="260695359" sldId="273"/>
        </pc:sldMkLst>
        <pc:spChg chg="mod">
          <ac:chgData name="Jeremy Flint" userId="S::jflint@fbcbhm.org::2e51fe6d-0a97-472d-9eb5-562c8defdb3f" providerId="AD" clId="Web-{03BA34F7-A155-C4D7-8736-6C8E51FC6AD5}" dt="2026-09-06T14:20:45.543" v="5" actId="20577"/>
          <ac:spMkLst>
            <pc:docMk/>
            <pc:sldMk cId="260695359" sldId="273"/>
            <ac:spMk id="4" creationId="{1CA9CA9E-3545-F76B-677A-1D7E0AEF432A}"/>
          </ac:spMkLst>
        </pc:spChg>
      </pc:sldChg>
      <pc:sldChg chg="modSp">
        <pc:chgData name="Jeremy Flint" userId="S::jflint@fbcbhm.org::2e51fe6d-0a97-472d-9eb5-562c8defdb3f" providerId="AD" clId="Web-{03BA34F7-A155-C4D7-8736-6C8E51FC6AD5}" dt="2026-09-06T14:20:50.902" v="7" actId="20577"/>
        <pc:sldMkLst>
          <pc:docMk/>
          <pc:sldMk cId="201336924" sldId="274"/>
        </pc:sldMkLst>
        <pc:spChg chg="mod">
          <ac:chgData name="Jeremy Flint" userId="S::jflint@fbcbhm.org::2e51fe6d-0a97-472d-9eb5-562c8defdb3f" providerId="AD" clId="Web-{03BA34F7-A155-C4D7-8736-6C8E51FC6AD5}" dt="2026-09-06T14:20:50.902" v="7" actId="20577"/>
          <ac:spMkLst>
            <pc:docMk/>
            <pc:sldMk cId="201336924" sldId="274"/>
            <ac:spMk id="4" creationId="{EB34EE7F-A5A1-8593-67F0-977811EAAD12}"/>
          </ac:spMkLst>
        </pc:spChg>
      </pc:sldChg>
    </pc:docChg>
  </pc:docChgLst>
  <pc:docChgLst>
    <pc:chgData name="Jeremy Flint" userId="S::jflint@fbcbhm.org::2e51fe6d-0a97-472d-9eb5-562c8defdb3f" providerId="AD" clId="Web-{7F1BC65B-2665-431D-2A20-FA40F0A3BD0C}"/>
    <pc:docChg chg="delSld modSld modMainMaster">
      <pc:chgData name="Jeremy Flint" userId="S::jflint@fbcbhm.org::2e51fe6d-0a97-472d-9eb5-562c8defdb3f" providerId="AD" clId="Web-{7F1BC65B-2665-431D-2A20-FA40F0A3BD0C}" dt="2026-09-06T16:17:31.508" v="23"/>
      <pc:docMkLst>
        <pc:docMk/>
      </pc:docMkLst>
      <pc:sldChg chg="modSp mod">
        <pc:chgData name="Jeremy Flint" userId="S::jflint@fbcbhm.org::2e51fe6d-0a97-472d-9eb5-562c8defdb3f" providerId="AD" clId="Web-{7F1BC65B-2665-431D-2A20-FA40F0A3BD0C}" dt="2026-09-06T16:17:31.508" v="23"/>
        <pc:sldMkLst>
          <pc:docMk/>
          <pc:sldMk cId="1299587714" sldId="256"/>
        </pc:sldMkLst>
        <pc:spChg chg="mod">
          <ac:chgData name="Jeremy Flint" userId="S::jflint@fbcbhm.org::2e51fe6d-0a97-472d-9eb5-562c8defdb3f" providerId="AD" clId="Web-{7F1BC65B-2665-431D-2A20-FA40F0A3BD0C}" dt="2026-09-06T16:16:31.349" v="0" actId="20577"/>
          <ac:spMkLst>
            <pc:docMk/>
            <pc:sldMk cId="1299587714" sldId="256"/>
            <ac:spMk id="4" creationId="{DBA9B29C-0DE6-4E99-A122-78B459E63652}"/>
          </ac:spMkLst>
        </pc:spChg>
      </pc:sldChg>
      <pc:sldChg chg="modSp mod">
        <pc:chgData name="Jeremy Flint" userId="S::jflint@fbcbhm.org::2e51fe6d-0a97-472d-9eb5-562c8defdb3f" providerId="AD" clId="Web-{7F1BC65B-2665-431D-2A20-FA40F0A3BD0C}" dt="2026-09-06T16:17:31.508" v="23"/>
        <pc:sldMkLst>
          <pc:docMk/>
          <pc:sldMk cId="3297184218" sldId="257"/>
        </pc:sldMkLst>
        <pc:spChg chg="mod">
          <ac:chgData name="Jeremy Flint" userId="S::jflint@fbcbhm.org::2e51fe6d-0a97-472d-9eb5-562c8defdb3f" providerId="AD" clId="Web-{7F1BC65B-2665-431D-2A20-FA40F0A3BD0C}" dt="2026-09-06T16:16:36.334" v="1" actId="20577"/>
          <ac:spMkLst>
            <pc:docMk/>
            <pc:sldMk cId="3297184218" sldId="257"/>
            <ac:spMk id="4" creationId="{DBA9B29C-0DE6-4E99-A122-78B459E63652}"/>
          </ac:spMkLst>
        </pc:spChg>
      </pc:sldChg>
      <pc:sldChg chg="del">
        <pc:chgData name="Jeremy Flint" userId="S::jflint@fbcbhm.org::2e51fe6d-0a97-472d-9eb5-562c8defdb3f" providerId="AD" clId="Web-{7F1BC65B-2665-431D-2A20-FA40F0A3BD0C}" dt="2026-09-06T16:16:58.038" v="11"/>
        <pc:sldMkLst>
          <pc:docMk/>
          <pc:sldMk cId="1573707739" sldId="258"/>
        </pc:sldMkLst>
      </pc:sldChg>
      <pc:sldChg chg="del">
        <pc:chgData name="Jeremy Flint" userId="S::jflint@fbcbhm.org::2e51fe6d-0a97-472d-9eb5-562c8defdb3f" providerId="AD" clId="Web-{7F1BC65B-2665-431D-2A20-FA40F0A3BD0C}" dt="2026-09-06T16:16:39.381" v="2"/>
        <pc:sldMkLst>
          <pc:docMk/>
          <pc:sldMk cId="2391180266" sldId="259"/>
        </pc:sldMkLst>
      </pc:sldChg>
      <pc:sldChg chg="modSp mod">
        <pc:chgData name="Jeremy Flint" userId="S::jflint@fbcbhm.org::2e51fe6d-0a97-472d-9eb5-562c8defdb3f" providerId="AD" clId="Web-{7F1BC65B-2665-431D-2A20-FA40F0A3BD0C}" dt="2026-09-06T16:17:31.508" v="23"/>
        <pc:sldMkLst>
          <pc:docMk/>
          <pc:sldMk cId="1609214764" sldId="260"/>
        </pc:sldMkLst>
        <pc:spChg chg="mod">
          <ac:chgData name="Jeremy Flint" userId="S::jflint@fbcbhm.org::2e51fe6d-0a97-472d-9eb5-562c8defdb3f" providerId="AD" clId="Web-{7F1BC65B-2665-431D-2A20-FA40F0A3BD0C}" dt="2026-09-06T16:16:56.553" v="10" actId="20577"/>
          <ac:spMkLst>
            <pc:docMk/>
            <pc:sldMk cId="1609214764" sldId="260"/>
            <ac:spMk id="4" creationId="{705B5481-08A7-1A0F-B386-D5C7C1A23995}"/>
          </ac:spMkLst>
        </pc:spChg>
      </pc:sldChg>
      <pc:sldChg chg="del">
        <pc:chgData name="Jeremy Flint" userId="S::jflint@fbcbhm.org::2e51fe6d-0a97-472d-9eb5-562c8defdb3f" providerId="AD" clId="Web-{7F1BC65B-2665-431D-2A20-FA40F0A3BD0C}" dt="2026-09-06T16:17:10.976" v="17"/>
        <pc:sldMkLst>
          <pc:docMk/>
          <pc:sldMk cId="2754615265" sldId="261"/>
        </pc:sldMkLst>
      </pc:sldChg>
      <pc:sldChg chg="del">
        <pc:chgData name="Jeremy Flint" userId="S::jflint@fbcbhm.org::2e51fe6d-0a97-472d-9eb5-562c8defdb3f" providerId="AD" clId="Web-{7F1BC65B-2665-431D-2A20-FA40F0A3BD0C}" dt="2026-09-06T16:16:40.600" v="3"/>
        <pc:sldMkLst>
          <pc:docMk/>
          <pc:sldMk cId="602910271" sldId="262"/>
        </pc:sldMkLst>
      </pc:sldChg>
      <pc:sldChg chg="del">
        <pc:chgData name="Jeremy Flint" userId="S::jflint@fbcbhm.org::2e51fe6d-0a97-472d-9eb5-562c8defdb3f" providerId="AD" clId="Web-{7F1BC65B-2665-431D-2A20-FA40F0A3BD0C}" dt="2026-09-06T16:16:42.568" v="4"/>
        <pc:sldMkLst>
          <pc:docMk/>
          <pc:sldMk cId="2237832884" sldId="263"/>
        </pc:sldMkLst>
      </pc:sldChg>
      <pc:sldChg chg="del">
        <pc:chgData name="Jeremy Flint" userId="S::jflint@fbcbhm.org::2e51fe6d-0a97-472d-9eb5-562c8defdb3f" providerId="AD" clId="Web-{7F1BC65B-2665-431D-2A20-FA40F0A3BD0C}" dt="2026-09-06T16:16:43.256" v="5"/>
        <pc:sldMkLst>
          <pc:docMk/>
          <pc:sldMk cId="2245605403" sldId="264"/>
        </pc:sldMkLst>
      </pc:sldChg>
      <pc:sldChg chg="del">
        <pc:chgData name="Jeremy Flint" userId="S::jflint@fbcbhm.org::2e51fe6d-0a97-472d-9eb5-562c8defdb3f" providerId="AD" clId="Web-{7F1BC65B-2665-431D-2A20-FA40F0A3BD0C}" dt="2026-09-06T16:16:46.944" v="6"/>
        <pc:sldMkLst>
          <pc:docMk/>
          <pc:sldMk cId="2151062938" sldId="265"/>
        </pc:sldMkLst>
      </pc:sldChg>
      <pc:sldChg chg="modSp mod">
        <pc:chgData name="Jeremy Flint" userId="S::jflint@fbcbhm.org::2e51fe6d-0a97-472d-9eb5-562c8defdb3f" providerId="AD" clId="Web-{7F1BC65B-2665-431D-2A20-FA40F0A3BD0C}" dt="2026-09-06T16:17:31.508" v="23"/>
        <pc:sldMkLst>
          <pc:docMk/>
          <pc:sldMk cId="3972881519" sldId="266"/>
        </pc:sldMkLst>
        <pc:spChg chg="mod">
          <ac:chgData name="Jeremy Flint" userId="S::jflint@fbcbhm.org::2e51fe6d-0a97-472d-9eb5-562c8defdb3f" providerId="AD" clId="Web-{7F1BC65B-2665-431D-2A20-FA40F0A3BD0C}" dt="2026-09-06T16:16:52.694" v="8" actId="20577"/>
          <ac:spMkLst>
            <pc:docMk/>
            <pc:sldMk cId="3972881519" sldId="266"/>
            <ac:spMk id="4" creationId="{60B19C38-B174-C667-0325-7388B233D497}"/>
          </ac:spMkLst>
        </pc:spChg>
      </pc:sldChg>
      <pc:sldChg chg="del">
        <pc:chgData name="Jeremy Flint" userId="S::jflint@fbcbhm.org::2e51fe6d-0a97-472d-9eb5-562c8defdb3f" providerId="AD" clId="Web-{7F1BC65B-2665-431D-2A20-FA40F0A3BD0C}" dt="2026-09-06T16:16:58.835" v="12"/>
        <pc:sldMkLst>
          <pc:docMk/>
          <pc:sldMk cId="2859456423" sldId="267"/>
        </pc:sldMkLst>
      </pc:sldChg>
      <pc:sldChg chg="del">
        <pc:chgData name="Jeremy Flint" userId="S::jflint@fbcbhm.org::2e51fe6d-0a97-472d-9eb5-562c8defdb3f" providerId="AD" clId="Web-{7F1BC65B-2665-431D-2A20-FA40F0A3BD0C}" dt="2026-09-06T16:16:59.507" v="13"/>
        <pc:sldMkLst>
          <pc:docMk/>
          <pc:sldMk cId="2781767643" sldId="268"/>
        </pc:sldMkLst>
      </pc:sldChg>
      <pc:sldChg chg="del">
        <pc:chgData name="Jeremy Flint" userId="S::jflint@fbcbhm.org::2e51fe6d-0a97-472d-9eb5-562c8defdb3f" providerId="AD" clId="Web-{7F1BC65B-2665-431D-2A20-FA40F0A3BD0C}" dt="2026-09-06T16:17:00.460" v="14"/>
        <pc:sldMkLst>
          <pc:docMk/>
          <pc:sldMk cId="2477149151" sldId="269"/>
        </pc:sldMkLst>
      </pc:sldChg>
      <pc:sldChg chg="del">
        <pc:chgData name="Jeremy Flint" userId="S::jflint@fbcbhm.org::2e51fe6d-0a97-472d-9eb5-562c8defdb3f" providerId="AD" clId="Web-{7F1BC65B-2665-431D-2A20-FA40F0A3BD0C}" dt="2026-09-06T16:17:01.757" v="15"/>
        <pc:sldMkLst>
          <pc:docMk/>
          <pc:sldMk cId="3817424790" sldId="270"/>
        </pc:sldMkLst>
      </pc:sldChg>
      <pc:sldChg chg="modSp mod">
        <pc:chgData name="Jeremy Flint" userId="S::jflint@fbcbhm.org::2e51fe6d-0a97-472d-9eb5-562c8defdb3f" providerId="AD" clId="Web-{7F1BC65B-2665-431D-2A20-FA40F0A3BD0C}" dt="2026-09-06T16:17:31.508" v="23"/>
        <pc:sldMkLst>
          <pc:docMk/>
          <pc:sldMk cId="2156237734" sldId="271"/>
        </pc:sldMkLst>
        <pc:spChg chg="mod">
          <ac:chgData name="Jeremy Flint" userId="S::jflint@fbcbhm.org::2e51fe6d-0a97-472d-9eb5-562c8defdb3f" providerId="AD" clId="Web-{7F1BC65B-2665-431D-2A20-FA40F0A3BD0C}" dt="2026-09-06T16:17:08.288" v="16" actId="20577"/>
          <ac:spMkLst>
            <pc:docMk/>
            <pc:sldMk cId="2156237734" sldId="271"/>
            <ac:spMk id="4" creationId="{6E9C6B9E-63D0-C457-BCFA-7EF6A4E8F9EA}"/>
          </ac:spMkLst>
        </pc:spChg>
      </pc:sldChg>
      <pc:sldChg chg="del">
        <pc:chgData name="Jeremy Flint" userId="S::jflint@fbcbhm.org::2e51fe6d-0a97-472d-9eb5-562c8defdb3f" providerId="AD" clId="Web-{7F1BC65B-2665-431D-2A20-FA40F0A3BD0C}" dt="2026-09-06T16:17:11.601" v="18"/>
        <pc:sldMkLst>
          <pc:docMk/>
          <pc:sldMk cId="2752924671" sldId="272"/>
        </pc:sldMkLst>
      </pc:sldChg>
      <pc:sldChg chg="del">
        <pc:chgData name="Jeremy Flint" userId="S::jflint@fbcbhm.org::2e51fe6d-0a97-472d-9eb5-562c8defdb3f" providerId="AD" clId="Web-{7F1BC65B-2665-431D-2A20-FA40F0A3BD0C}" dt="2026-09-06T16:17:12.163" v="19"/>
        <pc:sldMkLst>
          <pc:docMk/>
          <pc:sldMk cId="260695359" sldId="273"/>
        </pc:sldMkLst>
      </pc:sldChg>
      <pc:sldChg chg="modSp mod setBg">
        <pc:chgData name="Jeremy Flint" userId="S::jflint@fbcbhm.org::2e51fe6d-0a97-472d-9eb5-562c8defdb3f" providerId="AD" clId="Web-{7F1BC65B-2665-431D-2A20-FA40F0A3BD0C}" dt="2026-09-06T16:17:31.508" v="23"/>
        <pc:sldMkLst>
          <pc:docMk/>
          <pc:sldMk cId="201336924" sldId="274"/>
        </pc:sldMkLst>
        <pc:spChg chg="mod">
          <ac:chgData name="Jeremy Flint" userId="S::jflint@fbcbhm.org::2e51fe6d-0a97-472d-9eb5-562c8defdb3f" providerId="AD" clId="Web-{7F1BC65B-2665-431D-2A20-FA40F0A3BD0C}" dt="2026-09-06T16:17:16.695" v="20" actId="20577"/>
          <ac:spMkLst>
            <pc:docMk/>
            <pc:sldMk cId="201336924" sldId="274"/>
            <ac:spMk id="4" creationId="{EB34EE7F-A5A1-8593-67F0-977811EAAD12}"/>
          </ac:spMkLst>
        </pc:spChg>
      </pc:sldChg>
      <pc:sldChg chg="del">
        <pc:chgData name="Jeremy Flint" userId="S::jflint@fbcbhm.org::2e51fe6d-0a97-472d-9eb5-562c8defdb3f" providerId="AD" clId="Web-{7F1BC65B-2665-431D-2A20-FA40F0A3BD0C}" dt="2026-09-06T16:17:19.335" v="21"/>
        <pc:sldMkLst>
          <pc:docMk/>
          <pc:sldMk cId="2517692247" sldId="275"/>
        </pc:sldMkLst>
      </pc:sldChg>
      <pc:sldMasterChg chg="mod setBg modSldLayout">
        <pc:chgData name="Jeremy Flint" userId="S::jflint@fbcbhm.org::2e51fe6d-0a97-472d-9eb5-562c8defdb3f" providerId="AD" clId="Web-{7F1BC65B-2665-431D-2A20-FA40F0A3BD0C}" dt="2026-09-06T16:17:31.508" v="23"/>
        <pc:sldMasterMkLst>
          <pc:docMk/>
          <pc:sldMasterMk cId="2141910935" sldId="2147483660"/>
        </pc:sldMasterMkLst>
        <pc:sldLayoutChg chg="mod">
          <pc:chgData name="Jeremy Flint" userId="S::jflint@fbcbhm.org::2e51fe6d-0a97-472d-9eb5-562c8defdb3f" providerId="AD" clId="Web-{7F1BC65B-2665-431D-2A20-FA40F0A3BD0C}" dt="2026-09-06T16:17:31.508" v="23"/>
          <pc:sldLayoutMkLst>
            <pc:docMk/>
            <pc:sldMasterMk cId="2141910935" sldId="2147483660"/>
            <pc:sldLayoutMk cId="2507798855" sldId="2147483661"/>
          </pc:sldLayoutMkLst>
        </pc:sldLayoutChg>
        <pc:sldLayoutChg chg="mod">
          <pc:chgData name="Jeremy Flint" userId="S::jflint@fbcbhm.org::2e51fe6d-0a97-472d-9eb5-562c8defdb3f" providerId="AD" clId="Web-{7F1BC65B-2665-431D-2A20-FA40F0A3BD0C}" dt="2026-09-06T16:17:31.508" v="23"/>
          <pc:sldLayoutMkLst>
            <pc:docMk/>
            <pc:sldMasterMk cId="2141910935" sldId="2147483660"/>
            <pc:sldLayoutMk cId="3151034912" sldId="2147483662"/>
          </pc:sldLayoutMkLst>
        </pc:sldLayoutChg>
        <pc:sldLayoutChg chg="mod">
          <pc:chgData name="Jeremy Flint" userId="S::jflint@fbcbhm.org::2e51fe6d-0a97-472d-9eb5-562c8defdb3f" providerId="AD" clId="Web-{7F1BC65B-2665-431D-2A20-FA40F0A3BD0C}" dt="2026-09-06T16:17:31.508" v="23"/>
          <pc:sldLayoutMkLst>
            <pc:docMk/>
            <pc:sldMasterMk cId="2141910935" sldId="2147483660"/>
            <pc:sldLayoutMk cId="1075652412" sldId="2147483663"/>
          </pc:sldLayoutMkLst>
        </pc:sldLayoutChg>
        <pc:sldLayoutChg chg="mod">
          <pc:chgData name="Jeremy Flint" userId="S::jflint@fbcbhm.org::2e51fe6d-0a97-472d-9eb5-562c8defdb3f" providerId="AD" clId="Web-{7F1BC65B-2665-431D-2A20-FA40F0A3BD0C}" dt="2026-09-06T16:17:31.508" v="23"/>
          <pc:sldLayoutMkLst>
            <pc:docMk/>
            <pc:sldMasterMk cId="2141910935" sldId="2147483660"/>
            <pc:sldLayoutMk cId="4004256591" sldId="2147483664"/>
          </pc:sldLayoutMkLst>
        </pc:sldLayoutChg>
        <pc:sldLayoutChg chg="mod">
          <pc:chgData name="Jeremy Flint" userId="S::jflint@fbcbhm.org::2e51fe6d-0a97-472d-9eb5-562c8defdb3f" providerId="AD" clId="Web-{7F1BC65B-2665-431D-2A20-FA40F0A3BD0C}" dt="2026-09-06T16:17:31.508" v="23"/>
          <pc:sldLayoutMkLst>
            <pc:docMk/>
            <pc:sldMasterMk cId="2141910935" sldId="2147483660"/>
            <pc:sldLayoutMk cId="3356926127" sldId="2147483665"/>
          </pc:sldLayoutMkLst>
        </pc:sldLayoutChg>
        <pc:sldLayoutChg chg="mod">
          <pc:chgData name="Jeremy Flint" userId="S::jflint@fbcbhm.org::2e51fe6d-0a97-472d-9eb5-562c8defdb3f" providerId="AD" clId="Web-{7F1BC65B-2665-431D-2A20-FA40F0A3BD0C}" dt="2026-09-06T16:17:31.508" v="23"/>
          <pc:sldLayoutMkLst>
            <pc:docMk/>
            <pc:sldMasterMk cId="2141910935" sldId="2147483660"/>
            <pc:sldLayoutMk cId="42455523" sldId="2147483666"/>
          </pc:sldLayoutMkLst>
        </pc:sldLayoutChg>
        <pc:sldLayoutChg chg="mod">
          <pc:chgData name="Jeremy Flint" userId="S::jflint@fbcbhm.org::2e51fe6d-0a97-472d-9eb5-562c8defdb3f" providerId="AD" clId="Web-{7F1BC65B-2665-431D-2A20-FA40F0A3BD0C}" dt="2026-09-06T16:17:31.508" v="23"/>
          <pc:sldLayoutMkLst>
            <pc:docMk/>
            <pc:sldMasterMk cId="2141910935" sldId="2147483660"/>
            <pc:sldLayoutMk cId="4064940593" sldId="2147483667"/>
          </pc:sldLayoutMkLst>
        </pc:sldLayoutChg>
        <pc:sldLayoutChg chg="mod">
          <pc:chgData name="Jeremy Flint" userId="S::jflint@fbcbhm.org::2e51fe6d-0a97-472d-9eb5-562c8defdb3f" providerId="AD" clId="Web-{7F1BC65B-2665-431D-2A20-FA40F0A3BD0C}" dt="2026-09-06T16:17:31.508" v="23"/>
          <pc:sldLayoutMkLst>
            <pc:docMk/>
            <pc:sldMasterMk cId="2141910935" sldId="2147483660"/>
            <pc:sldLayoutMk cId="3510195819" sldId="2147483668"/>
          </pc:sldLayoutMkLst>
        </pc:sldLayoutChg>
        <pc:sldLayoutChg chg="mod">
          <pc:chgData name="Jeremy Flint" userId="S::jflint@fbcbhm.org::2e51fe6d-0a97-472d-9eb5-562c8defdb3f" providerId="AD" clId="Web-{7F1BC65B-2665-431D-2A20-FA40F0A3BD0C}" dt="2026-09-06T16:17:31.508" v="23"/>
          <pc:sldLayoutMkLst>
            <pc:docMk/>
            <pc:sldMasterMk cId="2141910935" sldId="2147483660"/>
            <pc:sldLayoutMk cId="1969777301" sldId="2147483669"/>
          </pc:sldLayoutMkLst>
        </pc:sldLayoutChg>
        <pc:sldLayoutChg chg="mod">
          <pc:chgData name="Jeremy Flint" userId="S::jflint@fbcbhm.org::2e51fe6d-0a97-472d-9eb5-562c8defdb3f" providerId="AD" clId="Web-{7F1BC65B-2665-431D-2A20-FA40F0A3BD0C}" dt="2026-09-06T16:17:31.508" v="23"/>
          <pc:sldLayoutMkLst>
            <pc:docMk/>
            <pc:sldMasterMk cId="2141910935" sldId="2147483660"/>
            <pc:sldLayoutMk cId="874184692" sldId="2147483670"/>
          </pc:sldLayoutMkLst>
        </pc:sldLayoutChg>
        <pc:sldLayoutChg chg="mod">
          <pc:chgData name="Jeremy Flint" userId="S::jflint@fbcbhm.org::2e51fe6d-0a97-472d-9eb5-562c8defdb3f" providerId="AD" clId="Web-{7F1BC65B-2665-431D-2A20-FA40F0A3BD0C}" dt="2026-09-06T16:17:31.508" v="23"/>
          <pc:sldLayoutMkLst>
            <pc:docMk/>
            <pc:sldMasterMk cId="2141910935" sldId="2147483660"/>
            <pc:sldLayoutMk cId="4248556395" sldId="2147483671"/>
          </pc:sldLayoutMkLst>
        </pc:sldLayoutChg>
      </pc:sldMasterChg>
    </pc:docChg>
  </pc:docChgLst>
  <pc:docChgLst>
    <pc:chgData name="Jeremy Flint" userId="S::jflint@fbcbhm.org::2e51fe6d-0a97-472d-9eb5-562c8defdb3f" providerId="AD" clId="Web-{992E2F81-2E14-516F-D2EB-3A12CC718BEC}"/>
    <pc:docChg chg="addSld modSld modMainMaster">
      <pc:chgData name="Jeremy Flint" userId="S::jflint@fbcbhm.org::2e51fe6d-0a97-472d-9eb5-562c8defdb3f" providerId="AD" clId="Web-{992E2F81-2E14-516F-D2EB-3A12CC718BEC}" dt="2026-09-05T14:44:32.732" v="179"/>
      <pc:docMkLst>
        <pc:docMk/>
      </pc:docMkLst>
      <pc:sldChg chg="modSp mo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1299587714" sldId="256"/>
        </pc:sldMkLst>
        <pc:spChg chg="mod">
          <ac:chgData name="Jeremy Flint" userId="S::jflint@fbcbhm.org::2e51fe6d-0a97-472d-9eb5-562c8defdb3f" providerId="AD" clId="Web-{992E2F81-2E14-516F-D2EB-3A12CC718BEC}" dt="2026-09-05T14:31:44.806" v="6" actId="1076"/>
          <ac:spMkLst>
            <pc:docMk/>
            <pc:sldMk cId="1299587714" sldId="256"/>
            <ac:spMk id="4" creationId="{DBA9B29C-0DE6-4E99-A122-78B459E63652}"/>
          </ac:spMkLst>
        </pc:spChg>
      </pc:sldChg>
      <pc:sldChg chg="modSp mo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3297184218" sldId="257"/>
        </pc:sldMkLst>
        <pc:spChg chg="mod">
          <ac:chgData name="Jeremy Flint" userId="S::jflint@fbcbhm.org::2e51fe6d-0a97-472d-9eb5-562c8defdb3f" providerId="AD" clId="Web-{992E2F81-2E14-516F-D2EB-3A12CC718BEC}" dt="2026-09-05T14:33:09.966" v="28" actId="20577"/>
          <ac:spMkLst>
            <pc:docMk/>
            <pc:sldMk cId="3297184218" sldId="257"/>
            <ac:spMk id="4" creationId="{DBA9B29C-0DE6-4E99-A122-78B459E63652}"/>
          </ac:spMkLst>
        </pc:spChg>
      </pc:sldChg>
      <pc:sldChg chg="modSp mo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1573707739" sldId="258"/>
        </pc:sldMkLst>
        <pc:spChg chg="mod">
          <ac:chgData name="Jeremy Flint" userId="S::jflint@fbcbhm.org::2e51fe6d-0a97-472d-9eb5-562c8defdb3f" providerId="AD" clId="Web-{992E2F81-2E14-516F-D2EB-3A12CC718BEC}" dt="2026-09-05T14:43:04.524" v="154" actId="20577"/>
          <ac:spMkLst>
            <pc:docMk/>
            <pc:sldMk cId="1573707739" sldId="258"/>
            <ac:spMk id="4" creationId="{DBA9B29C-0DE6-4E99-A122-78B459E63652}"/>
          </ac:spMkLst>
        </pc:spChg>
      </pc:sldChg>
      <pc:sldChg chg="modSp add mod replI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2391180266" sldId="259"/>
        </pc:sldMkLst>
        <pc:spChg chg="mod">
          <ac:chgData name="Jeremy Flint" userId="S::jflint@fbcbhm.org::2e51fe6d-0a97-472d-9eb5-562c8defdb3f" providerId="AD" clId="Web-{992E2F81-2E14-516F-D2EB-3A12CC718BEC}" dt="2026-09-05T14:41:48.114" v="138" actId="20577"/>
          <ac:spMkLst>
            <pc:docMk/>
            <pc:sldMk cId="2391180266" sldId="259"/>
            <ac:spMk id="4" creationId="{477062AE-6161-453C-AFD2-9814ED5584BF}"/>
          </ac:spMkLst>
        </pc:spChg>
      </pc:sldChg>
      <pc:sldChg chg="modSp add mod replI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1609214764" sldId="260"/>
        </pc:sldMkLst>
        <pc:spChg chg="mod">
          <ac:chgData name="Jeremy Flint" userId="S::jflint@fbcbhm.org::2e51fe6d-0a97-472d-9eb5-562c8defdb3f" providerId="AD" clId="Web-{992E2F81-2E14-516F-D2EB-3A12CC718BEC}" dt="2026-09-05T14:36:22.787" v="63" actId="20577"/>
          <ac:spMkLst>
            <pc:docMk/>
            <pc:sldMk cId="1609214764" sldId="260"/>
            <ac:spMk id="4" creationId="{705B5481-08A7-1A0F-B386-D5C7C1A23995}"/>
          </ac:spMkLst>
        </pc:spChg>
      </pc:sldChg>
      <pc:sldChg chg="modSp add mod replI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2754615265" sldId="261"/>
        </pc:sldMkLst>
        <pc:spChg chg="mod">
          <ac:chgData name="Jeremy Flint" userId="S::jflint@fbcbhm.org::2e51fe6d-0a97-472d-9eb5-562c8defdb3f" providerId="AD" clId="Web-{992E2F81-2E14-516F-D2EB-3A12CC718BEC}" dt="2026-09-05T14:43:50.965" v="172" actId="20577"/>
          <ac:spMkLst>
            <pc:docMk/>
            <pc:sldMk cId="2754615265" sldId="261"/>
            <ac:spMk id="4" creationId="{BD785DEE-0C99-3DB5-9661-9A97F8D3055D}"/>
          </ac:spMkLst>
        </pc:spChg>
      </pc:sldChg>
      <pc:sldChg chg="modSp add mod replI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602910271" sldId="262"/>
        </pc:sldMkLst>
        <pc:spChg chg="mod">
          <ac:chgData name="Jeremy Flint" userId="S::jflint@fbcbhm.org::2e51fe6d-0a97-472d-9eb5-562c8defdb3f" providerId="AD" clId="Web-{992E2F81-2E14-516F-D2EB-3A12CC718BEC}" dt="2026-09-05T14:41:51.302" v="140" actId="20577"/>
          <ac:spMkLst>
            <pc:docMk/>
            <pc:sldMk cId="602910271" sldId="262"/>
            <ac:spMk id="4" creationId="{B236C2B4-2BCF-EC68-A86A-82B8690F8077}"/>
          </ac:spMkLst>
        </pc:spChg>
      </pc:sldChg>
      <pc:sldChg chg="modSp add mod replI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2237832884" sldId="263"/>
        </pc:sldMkLst>
        <pc:spChg chg="mod">
          <ac:chgData name="Jeremy Flint" userId="S::jflint@fbcbhm.org::2e51fe6d-0a97-472d-9eb5-562c8defdb3f" providerId="AD" clId="Web-{992E2F81-2E14-516F-D2EB-3A12CC718BEC}" dt="2026-09-05T14:41:54.255" v="142" actId="20577"/>
          <ac:spMkLst>
            <pc:docMk/>
            <pc:sldMk cId="2237832884" sldId="263"/>
            <ac:spMk id="4" creationId="{B5AA2282-86AE-9C4A-4BB6-CE83230CF279}"/>
          </ac:spMkLst>
        </pc:spChg>
      </pc:sldChg>
      <pc:sldChg chg="modSp add mod replI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2245605403" sldId="264"/>
        </pc:sldMkLst>
        <pc:spChg chg="mod">
          <ac:chgData name="Jeremy Flint" userId="S::jflint@fbcbhm.org::2e51fe6d-0a97-472d-9eb5-562c8defdb3f" providerId="AD" clId="Web-{992E2F81-2E14-516F-D2EB-3A12CC718BEC}" dt="2026-09-05T14:41:58.240" v="144" actId="20577"/>
          <ac:spMkLst>
            <pc:docMk/>
            <pc:sldMk cId="2245605403" sldId="264"/>
            <ac:spMk id="4" creationId="{F38AE69F-2F51-7DDE-9FFB-B87F4ED62F3C}"/>
          </ac:spMkLst>
        </pc:spChg>
      </pc:sldChg>
      <pc:sldChg chg="modSp add mod replI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2151062938" sldId="265"/>
        </pc:sldMkLst>
        <pc:spChg chg="mod">
          <ac:chgData name="Jeremy Flint" userId="S::jflint@fbcbhm.org::2e51fe6d-0a97-472d-9eb5-562c8defdb3f" providerId="AD" clId="Web-{992E2F81-2E14-516F-D2EB-3A12CC718BEC}" dt="2026-09-05T14:42:01.599" v="146" actId="20577"/>
          <ac:spMkLst>
            <pc:docMk/>
            <pc:sldMk cId="2151062938" sldId="265"/>
            <ac:spMk id="4" creationId="{03EDE35A-E66A-3721-1BB7-545876B21AA9}"/>
          </ac:spMkLst>
        </pc:spChg>
      </pc:sldChg>
      <pc:sldChg chg="add mod replI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3972881519" sldId="266"/>
        </pc:sldMkLst>
      </pc:sldChg>
      <pc:sldChg chg="modSp add mod replI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2859456423" sldId="267"/>
        </pc:sldMkLst>
        <pc:spChg chg="mod">
          <ac:chgData name="Jeremy Flint" userId="S::jflint@fbcbhm.org::2e51fe6d-0a97-472d-9eb5-562c8defdb3f" providerId="AD" clId="Web-{992E2F81-2E14-516F-D2EB-3A12CC718BEC}" dt="2026-09-05T14:43:10.727" v="158" actId="20577"/>
          <ac:spMkLst>
            <pc:docMk/>
            <pc:sldMk cId="2859456423" sldId="267"/>
            <ac:spMk id="4" creationId="{B375CB9E-CDAF-C85A-B907-7035039F259F}"/>
          </ac:spMkLst>
        </pc:spChg>
      </pc:sldChg>
      <pc:sldChg chg="modSp add mod replI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2781767643" sldId="268"/>
        </pc:sldMkLst>
        <pc:spChg chg="mod">
          <ac:chgData name="Jeremy Flint" userId="S::jflint@fbcbhm.org::2e51fe6d-0a97-472d-9eb5-562c8defdb3f" providerId="AD" clId="Web-{992E2F81-2E14-516F-D2EB-3A12CC718BEC}" dt="2026-09-05T14:43:14.149" v="160" actId="20577"/>
          <ac:spMkLst>
            <pc:docMk/>
            <pc:sldMk cId="2781767643" sldId="268"/>
            <ac:spMk id="4" creationId="{C56440D4-166D-ABD8-92FC-7ACB5F871BB2}"/>
          </ac:spMkLst>
        </pc:spChg>
      </pc:sldChg>
      <pc:sldChg chg="modSp add mod replI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2477149151" sldId="269"/>
        </pc:sldMkLst>
        <pc:spChg chg="mod">
          <ac:chgData name="Jeremy Flint" userId="S::jflint@fbcbhm.org::2e51fe6d-0a97-472d-9eb5-562c8defdb3f" providerId="AD" clId="Web-{992E2F81-2E14-516F-D2EB-3A12CC718BEC}" dt="2026-09-05T14:43:17.821" v="162" actId="20577"/>
          <ac:spMkLst>
            <pc:docMk/>
            <pc:sldMk cId="2477149151" sldId="269"/>
            <ac:spMk id="4" creationId="{0222C852-6C1A-DE3E-8042-5C3935557705}"/>
          </ac:spMkLst>
        </pc:spChg>
      </pc:sldChg>
      <pc:sldChg chg="modSp add mod replI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3817424790" sldId="270"/>
        </pc:sldMkLst>
        <pc:spChg chg="mod">
          <ac:chgData name="Jeremy Flint" userId="S::jflint@fbcbhm.org::2e51fe6d-0a97-472d-9eb5-562c8defdb3f" providerId="AD" clId="Web-{992E2F81-2E14-516F-D2EB-3A12CC718BEC}" dt="2026-09-05T14:43:21.540" v="164" actId="20577"/>
          <ac:spMkLst>
            <pc:docMk/>
            <pc:sldMk cId="3817424790" sldId="270"/>
            <ac:spMk id="4" creationId="{D7EA2D60-B0D7-91DA-F76A-4B34F7789081}"/>
          </ac:spMkLst>
        </pc:spChg>
      </pc:sldChg>
      <pc:sldChg chg="add mod replI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2156237734" sldId="271"/>
        </pc:sldMkLst>
      </pc:sldChg>
      <pc:sldChg chg="modSp add mod replI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2752924671" sldId="272"/>
        </pc:sldMkLst>
        <pc:spChg chg="mod">
          <ac:chgData name="Jeremy Flint" userId="S::jflint@fbcbhm.org::2e51fe6d-0a97-472d-9eb5-562c8defdb3f" providerId="AD" clId="Web-{992E2F81-2E14-516F-D2EB-3A12CC718BEC}" dt="2026-09-05T14:43:54.668" v="174" actId="20577"/>
          <ac:spMkLst>
            <pc:docMk/>
            <pc:sldMk cId="2752924671" sldId="272"/>
            <ac:spMk id="4" creationId="{7A1EC24A-E9FC-AA19-C3DA-80B53F45B726}"/>
          </ac:spMkLst>
        </pc:spChg>
      </pc:sldChg>
      <pc:sldChg chg="modSp add mod replI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260695359" sldId="273"/>
        </pc:sldMkLst>
        <pc:spChg chg="mod">
          <ac:chgData name="Jeremy Flint" userId="S::jflint@fbcbhm.org::2e51fe6d-0a97-472d-9eb5-562c8defdb3f" providerId="AD" clId="Web-{992E2F81-2E14-516F-D2EB-3A12CC718BEC}" dt="2026-09-05T14:43:57.919" v="176" actId="20577"/>
          <ac:spMkLst>
            <pc:docMk/>
            <pc:sldMk cId="260695359" sldId="273"/>
            <ac:spMk id="4" creationId="{1CA9CA9E-3545-F76B-677A-1D7E0AEF432A}"/>
          </ac:spMkLst>
        </pc:spChg>
      </pc:sldChg>
      <pc:sldChg chg="add mod replId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201336924" sldId="274"/>
        </pc:sldMkLst>
      </pc:sldChg>
      <pc:sldChg chg="delSp add mod replId setBg">
        <pc:chgData name="Jeremy Flint" userId="S::jflint@fbcbhm.org::2e51fe6d-0a97-472d-9eb5-562c8defdb3f" providerId="AD" clId="Web-{992E2F81-2E14-516F-D2EB-3A12CC718BEC}" dt="2026-09-05T14:44:32.732" v="179"/>
        <pc:sldMkLst>
          <pc:docMk/>
          <pc:sldMk cId="2517692247" sldId="275"/>
        </pc:sldMkLst>
        <pc:spChg chg="del">
          <ac:chgData name="Jeremy Flint" userId="S::jflint@fbcbhm.org::2e51fe6d-0a97-472d-9eb5-562c8defdb3f" providerId="AD" clId="Web-{992E2F81-2E14-516F-D2EB-3A12CC718BEC}" dt="2026-09-05T14:44:02.106" v="177"/>
          <ac:spMkLst>
            <pc:docMk/>
            <pc:sldMk cId="2517692247" sldId="275"/>
            <ac:spMk id="4" creationId="{27CE0B61-E6FD-C034-F6EC-65A3733F9EA3}"/>
          </ac:spMkLst>
        </pc:spChg>
      </pc:sldChg>
      <pc:sldMasterChg chg="mod setBg modSldLayout">
        <pc:chgData name="Jeremy Flint" userId="S::jflint@fbcbhm.org::2e51fe6d-0a97-472d-9eb5-562c8defdb3f" providerId="AD" clId="Web-{992E2F81-2E14-516F-D2EB-3A12CC718BEC}" dt="2026-09-05T14:44:32.732" v="179"/>
        <pc:sldMasterMkLst>
          <pc:docMk/>
          <pc:sldMasterMk cId="2141910935" sldId="2147483660"/>
        </pc:sldMasterMkLst>
        <pc:sldLayoutChg chg="mod">
          <pc:chgData name="Jeremy Flint" userId="S::jflint@fbcbhm.org::2e51fe6d-0a97-472d-9eb5-562c8defdb3f" providerId="AD" clId="Web-{992E2F81-2E14-516F-D2EB-3A12CC718BEC}" dt="2026-09-05T14:44:32.732" v="179"/>
          <pc:sldLayoutMkLst>
            <pc:docMk/>
            <pc:sldMasterMk cId="2141910935" sldId="2147483660"/>
            <pc:sldLayoutMk cId="2507798855" sldId="2147483661"/>
          </pc:sldLayoutMkLst>
        </pc:sldLayoutChg>
        <pc:sldLayoutChg chg="mod">
          <pc:chgData name="Jeremy Flint" userId="S::jflint@fbcbhm.org::2e51fe6d-0a97-472d-9eb5-562c8defdb3f" providerId="AD" clId="Web-{992E2F81-2E14-516F-D2EB-3A12CC718BEC}" dt="2026-09-05T14:44:32.732" v="179"/>
          <pc:sldLayoutMkLst>
            <pc:docMk/>
            <pc:sldMasterMk cId="2141910935" sldId="2147483660"/>
            <pc:sldLayoutMk cId="3151034912" sldId="2147483662"/>
          </pc:sldLayoutMkLst>
        </pc:sldLayoutChg>
        <pc:sldLayoutChg chg="mod">
          <pc:chgData name="Jeremy Flint" userId="S::jflint@fbcbhm.org::2e51fe6d-0a97-472d-9eb5-562c8defdb3f" providerId="AD" clId="Web-{992E2F81-2E14-516F-D2EB-3A12CC718BEC}" dt="2026-09-05T14:44:32.732" v="179"/>
          <pc:sldLayoutMkLst>
            <pc:docMk/>
            <pc:sldMasterMk cId="2141910935" sldId="2147483660"/>
            <pc:sldLayoutMk cId="1075652412" sldId="2147483663"/>
          </pc:sldLayoutMkLst>
        </pc:sldLayoutChg>
        <pc:sldLayoutChg chg="mod">
          <pc:chgData name="Jeremy Flint" userId="S::jflint@fbcbhm.org::2e51fe6d-0a97-472d-9eb5-562c8defdb3f" providerId="AD" clId="Web-{992E2F81-2E14-516F-D2EB-3A12CC718BEC}" dt="2026-09-05T14:44:32.732" v="179"/>
          <pc:sldLayoutMkLst>
            <pc:docMk/>
            <pc:sldMasterMk cId="2141910935" sldId="2147483660"/>
            <pc:sldLayoutMk cId="4004256591" sldId="2147483664"/>
          </pc:sldLayoutMkLst>
        </pc:sldLayoutChg>
        <pc:sldLayoutChg chg="mod">
          <pc:chgData name="Jeremy Flint" userId="S::jflint@fbcbhm.org::2e51fe6d-0a97-472d-9eb5-562c8defdb3f" providerId="AD" clId="Web-{992E2F81-2E14-516F-D2EB-3A12CC718BEC}" dt="2026-09-05T14:44:32.732" v="179"/>
          <pc:sldLayoutMkLst>
            <pc:docMk/>
            <pc:sldMasterMk cId="2141910935" sldId="2147483660"/>
            <pc:sldLayoutMk cId="3356926127" sldId="2147483665"/>
          </pc:sldLayoutMkLst>
        </pc:sldLayoutChg>
        <pc:sldLayoutChg chg="mod">
          <pc:chgData name="Jeremy Flint" userId="S::jflint@fbcbhm.org::2e51fe6d-0a97-472d-9eb5-562c8defdb3f" providerId="AD" clId="Web-{992E2F81-2E14-516F-D2EB-3A12CC718BEC}" dt="2026-09-05T14:44:32.732" v="179"/>
          <pc:sldLayoutMkLst>
            <pc:docMk/>
            <pc:sldMasterMk cId="2141910935" sldId="2147483660"/>
            <pc:sldLayoutMk cId="42455523" sldId="2147483666"/>
          </pc:sldLayoutMkLst>
        </pc:sldLayoutChg>
        <pc:sldLayoutChg chg="mod">
          <pc:chgData name="Jeremy Flint" userId="S::jflint@fbcbhm.org::2e51fe6d-0a97-472d-9eb5-562c8defdb3f" providerId="AD" clId="Web-{992E2F81-2E14-516F-D2EB-3A12CC718BEC}" dt="2026-09-05T14:44:32.732" v="179"/>
          <pc:sldLayoutMkLst>
            <pc:docMk/>
            <pc:sldMasterMk cId="2141910935" sldId="2147483660"/>
            <pc:sldLayoutMk cId="4064940593" sldId="2147483667"/>
          </pc:sldLayoutMkLst>
        </pc:sldLayoutChg>
        <pc:sldLayoutChg chg="mod">
          <pc:chgData name="Jeremy Flint" userId="S::jflint@fbcbhm.org::2e51fe6d-0a97-472d-9eb5-562c8defdb3f" providerId="AD" clId="Web-{992E2F81-2E14-516F-D2EB-3A12CC718BEC}" dt="2026-09-05T14:44:32.732" v="179"/>
          <pc:sldLayoutMkLst>
            <pc:docMk/>
            <pc:sldMasterMk cId="2141910935" sldId="2147483660"/>
            <pc:sldLayoutMk cId="3510195819" sldId="2147483668"/>
          </pc:sldLayoutMkLst>
        </pc:sldLayoutChg>
        <pc:sldLayoutChg chg="mod">
          <pc:chgData name="Jeremy Flint" userId="S::jflint@fbcbhm.org::2e51fe6d-0a97-472d-9eb5-562c8defdb3f" providerId="AD" clId="Web-{992E2F81-2E14-516F-D2EB-3A12CC718BEC}" dt="2026-09-05T14:44:32.732" v="179"/>
          <pc:sldLayoutMkLst>
            <pc:docMk/>
            <pc:sldMasterMk cId="2141910935" sldId="2147483660"/>
            <pc:sldLayoutMk cId="1969777301" sldId="2147483669"/>
          </pc:sldLayoutMkLst>
        </pc:sldLayoutChg>
        <pc:sldLayoutChg chg="mod">
          <pc:chgData name="Jeremy Flint" userId="S::jflint@fbcbhm.org::2e51fe6d-0a97-472d-9eb5-562c8defdb3f" providerId="AD" clId="Web-{992E2F81-2E14-516F-D2EB-3A12CC718BEC}" dt="2026-09-05T14:44:32.732" v="179"/>
          <pc:sldLayoutMkLst>
            <pc:docMk/>
            <pc:sldMasterMk cId="2141910935" sldId="2147483660"/>
            <pc:sldLayoutMk cId="874184692" sldId="2147483670"/>
          </pc:sldLayoutMkLst>
        </pc:sldLayoutChg>
        <pc:sldLayoutChg chg="mod">
          <pc:chgData name="Jeremy Flint" userId="S::jflint@fbcbhm.org::2e51fe6d-0a97-472d-9eb5-562c8defdb3f" providerId="AD" clId="Web-{992E2F81-2E14-516F-D2EB-3A12CC718BEC}" dt="2026-09-05T14:44:32.732" v="179"/>
          <pc:sldLayoutMkLst>
            <pc:docMk/>
            <pc:sldMasterMk cId="2141910935" sldId="2147483660"/>
            <pc:sldLayoutMk cId="4248556395" sldId="2147483671"/>
          </pc:sldLayoutMkLst>
        </pc:sldLayoutChg>
      </pc:sldMasterChg>
    </pc:docChg>
  </pc:docChgLst>
  <pc:docChgLst>
    <pc:chgData name="Jeremy Flint" userId="S::jflint@fbcbhm.org::2e51fe6d-0a97-472d-9eb5-562c8defdb3f" providerId="AD" clId="Web-{00000000-0000-0000-0000-000000000000}"/>
    <pc:docChg chg="modSld">
      <pc:chgData name="Jeremy Flint" userId="S::jflint@fbcbhm.org::2e51fe6d-0a97-472d-9eb5-562c8defdb3f" providerId="AD" clId="Web-{00000000-0000-0000-0000-000000000000}" dt="2026-09-06T13:13:37.007" v="39" actId="20577"/>
      <pc:docMkLst>
        <pc:docMk/>
      </pc:docMkLst>
      <pc:sldChg chg="modSp">
        <pc:chgData name="Jeremy Flint" userId="S::jflint@fbcbhm.org::2e51fe6d-0a97-472d-9eb5-562c8defdb3f" providerId="AD" clId="Web-{00000000-0000-0000-0000-000000000000}" dt="2026-09-06T13:13:37.007" v="39" actId="20577"/>
        <pc:sldMkLst>
          <pc:docMk/>
          <pc:sldMk cId="3297184218" sldId="257"/>
        </pc:sldMkLst>
        <pc:spChg chg="mod">
          <ac:chgData name="Jeremy Flint" userId="S::jflint@fbcbhm.org::2e51fe6d-0a97-472d-9eb5-562c8defdb3f" providerId="AD" clId="Web-{00000000-0000-0000-0000-000000000000}" dt="2026-09-06T13:13:37.007" v="39" actId="20577"/>
          <ac:spMkLst>
            <pc:docMk/>
            <pc:sldMk cId="3297184218" sldId="257"/>
            <ac:spMk id="4" creationId="{DBA9B29C-0DE6-4E99-A122-78B459E6365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6904-0283-4F1E-B1E2-F869B84D2BF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5B83-DA70-452A-995C-EB9B82EEE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798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6904-0283-4F1E-B1E2-F869B84D2BF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5B83-DA70-452A-995C-EB9B82EEE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18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6904-0283-4F1E-B1E2-F869B84D2BF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5B83-DA70-452A-995C-EB9B82EEE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556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6904-0283-4F1E-B1E2-F869B84D2BF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5B83-DA70-452A-995C-EB9B82EEE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034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6904-0283-4F1E-B1E2-F869B84D2BF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5B83-DA70-452A-995C-EB9B82EEE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65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6904-0283-4F1E-B1E2-F869B84D2BF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5B83-DA70-452A-995C-EB9B82EEE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256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6904-0283-4F1E-B1E2-F869B84D2BF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5B83-DA70-452A-995C-EB9B82EEE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26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6904-0283-4F1E-B1E2-F869B84D2BF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5B83-DA70-452A-995C-EB9B82EEE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5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6904-0283-4F1E-B1E2-F869B84D2BF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5B83-DA70-452A-995C-EB9B82EEE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940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6904-0283-4F1E-B1E2-F869B84D2BF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5B83-DA70-452A-995C-EB9B82EEE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95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6904-0283-4F1E-B1E2-F869B84D2BF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5B83-DA70-452A-995C-EB9B82EEE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77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E6904-0283-4F1E-B1E2-F869B84D2BF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A5B83-DA70-452A-995C-EB9B82EEE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9109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A9B29C-0DE6-4E99-A122-78B459E63652}"/>
              </a:ext>
            </a:extLst>
          </p:cNvPr>
          <p:cNvSpPr txBox="1"/>
          <p:nvPr/>
        </p:nvSpPr>
        <p:spPr>
          <a:xfrm>
            <a:off x="373606" y="2478532"/>
            <a:ext cx="11448288" cy="1895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5600" dirty="0">
                <a:solidFill>
                  <a:schemeClr val="bg1"/>
                </a:solidFill>
                <a:effectLst/>
                <a:latin typeface="Calibri"/>
                <a:ea typeface="Calibri"/>
                <a:cs typeface="Times New Roman"/>
              </a:rPr>
              <a:t>Redeeming the Time in Ephesus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</a:pPr>
            <a:r>
              <a:rPr lang="en-US" sz="4400" dirty="0">
                <a:solidFill>
                  <a:schemeClr val="bg1"/>
                </a:solidFill>
                <a:effectLst/>
                <a:latin typeface="Calibri"/>
                <a:ea typeface="Calibri"/>
                <a:cs typeface="Times New Roman"/>
              </a:rPr>
              <a:t>Ephesians 5:15-16</a:t>
            </a:r>
          </a:p>
        </p:txBody>
      </p:sp>
    </p:spTree>
    <p:extLst>
      <p:ext uri="{BB962C8B-B14F-4D97-AF65-F5344CB8AC3E}">
        <p14:creationId xmlns:p14="http://schemas.microsoft.com/office/powerpoint/2010/main" val="1299587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A9B29C-0DE6-4E99-A122-78B459E63652}"/>
              </a:ext>
            </a:extLst>
          </p:cNvPr>
          <p:cNvSpPr txBox="1"/>
          <p:nvPr/>
        </p:nvSpPr>
        <p:spPr>
          <a:xfrm>
            <a:off x="338328" y="256032"/>
            <a:ext cx="10279889" cy="30931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/>
            <a:endParaRPr lang="en-US" sz="3200" dirty="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lvl="1"/>
            <a:r>
              <a:rPr lang="en-US" sz="44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“</a:t>
            </a:r>
            <a:r>
              <a:rPr lang="en-US" sz="4400" i="1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See then that you walk circumspectly, not as fools but as wise, redeeming the time, because the days are evil</a:t>
            </a:r>
            <a:r>
              <a:rPr lang="en-US" sz="44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.”</a:t>
            </a:r>
            <a:endParaRPr lang="en-US">
              <a:solidFill>
                <a:schemeClr val="bg1"/>
              </a:solidFill>
              <a:latin typeface="Calibri" panose="020F0502020204030204"/>
              <a:ea typeface="Calibri"/>
              <a:cs typeface="Calibri" panose="020F0502020204030204"/>
            </a:endParaRPr>
          </a:p>
          <a:p>
            <a:pPr lvl="1"/>
            <a:endParaRPr lang="en-US" sz="1000" dirty="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lvl="1"/>
            <a:r>
              <a:rPr lang="en-US" sz="200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                          Ephesians 5:15-16</a:t>
            </a:r>
            <a:endParaRPr lang="en-US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97184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5AEDF-59DA-7129-C19C-B7801ECB7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0B19C38-B174-C667-0325-7388B233D497}"/>
              </a:ext>
            </a:extLst>
          </p:cNvPr>
          <p:cNvSpPr txBox="1"/>
          <p:nvPr/>
        </p:nvSpPr>
        <p:spPr>
          <a:xfrm>
            <a:off x="338328" y="256032"/>
            <a:ext cx="11681121" cy="54014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1200"/>
              </a:spcBef>
            </a:pPr>
            <a:r>
              <a:rPr lang="en-US" sz="4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REDEEM THE TIME AND SPEND YOUR DAYS IN WAYS</a:t>
            </a:r>
          </a:p>
          <a:p>
            <a:r>
              <a:rPr lang="en-US" sz="4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THAT MATTER</a:t>
            </a:r>
            <a:endParaRPr lang="en-US" sz="4000">
              <a:solidFill>
                <a:schemeClr val="bg1"/>
              </a:solidFill>
              <a:effectLst/>
              <a:latin typeface="Calibri"/>
              <a:ea typeface="Calibri"/>
              <a:cs typeface="Calibri"/>
            </a:endParaRPr>
          </a:p>
          <a:p>
            <a:pPr marL="0" marR="0">
              <a:spcBef>
                <a:spcPts val="1200"/>
              </a:spcBef>
              <a:spcAft>
                <a:spcPts val="0"/>
              </a:spcAft>
            </a:pPr>
            <a:r>
              <a:rPr lang="en-US" sz="36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Not one of us here today can choose the length of life we have been given</a:t>
            </a:r>
          </a:p>
          <a:p>
            <a:pPr marL="0" marR="0">
              <a:spcBef>
                <a:spcPts val="1200"/>
              </a:spcBef>
              <a:spcAft>
                <a:spcPts val="0"/>
              </a:spcAft>
            </a:pPr>
            <a:r>
              <a:rPr lang="en-US" sz="36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All of us can choose the quality of the life we live</a:t>
            </a:r>
          </a:p>
          <a:p>
            <a:pPr marL="0" marR="0">
              <a:spcBef>
                <a:spcPts val="1200"/>
              </a:spcBef>
              <a:spcAft>
                <a:spcPts val="0"/>
              </a:spcAft>
            </a:pPr>
            <a:r>
              <a:rPr lang="en-US" sz="36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Every day, you are given 86,400 seconds to use</a:t>
            </a:r>
          </a:p>
          <a:p>
            <a:pPr marL="0" marR="0">
              <a:spcBef>
                <a:spcPts val="1200"/>
              </a:spcBef>
              <a:spcAft>
                <a:spcPts val="0"/>
              </a:spcAft>
            </a:pPr>
            <a:r>
              <a:rPr lang="en-US" sz="35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Every night at midnight, anything you did not use, you will lose</a:t>
            </a:r>
          </a:p>
          <a:p>
            <a:pPr marL="0" marR="0">
              <a:spcBef>
                <a:spcPts val="1200"/>
              </a:spcBef>
              <a:spcAft>
                <a:spcPts val="0"/>
              </a:spcAft>
            </a:pPr>
            <a:r>
              <a:rPr lang="en-US" sz="36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Unlike money, time is the ultimate nonrenewable resource</a:t>
            </a:r>
            <a:endParaRPr lang="en-US" sz="3200">
              <a:solidFill>
                <a:schemeClr val="bg1"/>
              </a:solidFill>
              <a:effectLst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2881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93142-A1CC-8929-8B8A-128857330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05B5481-08A7-1A0F-B386-D5C7C1A23995}"/>
              </a:ext>
            </a:extLst>
          </p:cNvPr>
          <p:cNvSpPr txBox="1"/>
          <p:nvPr/>
        </p:nvSpPr>
        <p:spPr>
          <a:xfrm>
            <a:off x="338328" y="256032"/>
            <a:ext cx="11681121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1200"/>
              </a:spcBef>
            </a:pPr>
            <a:r>
              <a:rPr lang="en-US" sz="4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REDEEM THE TIME AND SPEND YOUR DAYS IN WAYS</a:t>
            </a:r>
          </a:p>
          <a:p>
            <a:r>
              <a:rPr lang="en-US" sz="4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THAT MATTER</a:t>
            </a:r>
            <a:endParaRPr lang="en-US" sz="4000">
              <a:solidFill>
                <a:schemeClr val="bg1"/>
              </a:solidFill>
              <a:effectLst/>
              <a:latin typeface="Calibri"/>
              <a:ea typeface="Calibri"/>
              <a:cs typeface="Calibri"/>
            </a:endParaRPr>
          </a:p>
          <a:p>
            <a:pPr marL="0" marR="0" algn="ctr">
              <a:spcBef>
                <a:spcPts val="1200"/>
              </a:spcBef>
              <a:spcAft>
                <a:spcPts val="0"/>
              </a:spcAft>
            </a:pPr>
            <a:r>
              <a:rPr lang="en-US" sz="3600" i="1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“Only one life, t’will soon be passed.</a:t>
            </a:r>
            <a:endParaRPr lang="en-US" sz="36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n-US" sz="3600" i="1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Only what’s done for Christ will last.”</a:t>
            </a:r>
            <a:endParaRPr lang="en-US" sz="3600">
              <a:solidFill>
                <a:schemeClr val="bg1"/>
              </a:solidFill>
              <a:effectLst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9214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E43EE-13D2-1BE0-429A-44E53073F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9C6B9E-63D0-C457-BCFA-7EF6A4E8F9EA}"/>
              </a:ext>
            </a:extLst>
          </p:cNvPr>
          <p:cNvSpPr txBox="1"/>
          <p:nvPr/>
        </p:nvSpPr>
        <p:spPr>
          <a:xfrm>
            <a:off x="338328" y="256032"/>
            <a:ext cx="11575289" cy="55553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9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REDEEM THE TIME AND USE YOUR WORDS PROFITABLY</a:t>
            </a:r>
            <a:endParaRPr lang="en-US" sz="3900">
              <a:solidFill>
                <a:schemeClr val="bg1"/>
              </a:solidFill>
              <a:effectLst/>
              <a:latin typeface="Calibri"/>
              <a:ea typeface="Calibri"/>
              <a:cs typeface="Calibri"/>
            </a:endParaRPr>
          </a:p>
          <a:p>
            <a:pPr marL="0" marR="0">
              <a:spcBef>
                <a:spcPts val="1200"/>
              </a:spcBef>
              <a:spcAft>
                <a:spcPts val="0"/>
              </a:spcAft>
            </a:pPr>
            <a:r>
              <a:rPr lang="en-US" sz="36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We redeem the time through the words we choose</a:t>
            </a:r>
          </a:p>
          <a:p>
            <a:pPr marL="0" marR="0">
              <a:spcBef>
                <a:spcPts val="1200"/>
              </a:spcBef>
              <a:spcAft>
                <a:spcPts val="0"/>
              </a:spcAft>
            </a:pPr>
            <a:r>
              <a:rPr lang="en-US" sz="36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You have the freedom to choose your words, but you only get to choose once</a:t>
            </a:r>
          </a:p>
          <a:p>
            <a:pPr>
              <a:spcBef>
                <a:spcPts val="1200"/>
              </a:spcBef>
            </a:pPr>
            <a:r>
              <a:rPr lang="en-US" sz="36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Use your words to redeem the time – </a:t>
            </a:r>
            <a:endParaRPr lang="en-US" sz="36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R="0" lvl="1">
              <a:spcAft>
                <a:spcPts val="0"/>
              </a:spcAft>
            </a:pPr>
            <a:r>
              <a:rPr lang="en-US" sz="3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Let</a:t>
            </a:r>
            <a:r>
              <a:rPr lang="en-US" sz="36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 what you say build others up in Jesus’ name</a:t>
            </a:r>
            <a:endParaRPr lang="en-US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lvl="1">
              <a:spcBef>
                <a:spcPts val="1500"/>
              </a:spcBef>
            </a:pPr>
            <a:r>
              <a:rPr lang="en-US" sz="32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“</a:t>
            </a:r>
            <a:r>
              <a:rPr lang="en-US" sz="3200" i="1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Don’t use foul or abusive language. Let everything you</a:t>
            </a:r>
            <a:endParaRPr lang="en-US" sz="3200" i="1" dirty="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lvl="1"/>
            <a:r>
              <a:rPr lang="en-US" sz="3200" i="1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say be good and helpful, so that your words will be </a:t>
            </a:r>
            <a:r>
              <a:rPr lang="en-US" sz="3200" i="1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an encouragement</a:t>
            </a:r>
            <a:r>
              <a:rPr lang="en-US" sz="3200" i="1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 to those who hear them</a:t>
            </a:r>
            <a:r>
              <a:rPr lang="en-US" sz="32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.” </a:t>
            </a:r>
            <a:r>
              <a:rPr lang="en-US" sz="2000" dirty="0">
                <a:solidFill>
                  <a:schemeClr val="bg1"/>
                </a:solidFill>
                <a:effectLst/>
                <a:latin typeface="Arial"/>
                <a:ea typeface="Calibri"/>
                <a:cs typeface="Arial"/>
              </a:rPr>
              <a:t>Ephesians 4:29 (NLT)</a:t>
            </a:r>
            <a:endParaRPr lang="en-US">
              <a:solidFill>
                <a:schemeClr val="bg1"/>
              </a:solidFill>
              <a:latin typeface="Arial"/>
              <a:ea typeface="Calibri" panose="020F050202020403020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6237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CB014-3645-EDFF-7462-5DD14BE09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B34EE7F-A5A1-8593-67F0-977811EAAD12}"/>
              </a:ext>
            </a:extLst>
          </p:cNvPr>
          <p:cNvSpPr txBox="1"/>
          <p:nvPr/>
        </p:nvSpPr>
        <p:spPr>
          <a:xfrm>
            <a:off x="338328" y="256032"/>
            <a:ext cx="10820345" cy="51090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REDEEM THE TIME BY CHOOSING WHAT MATTERS THE MOST</a:t>
            </a:r>
            <a:endParaRPr lang="en-US" sz="4000">
              <a:solidFill>
                <a:schemeClr val="bg1"/>
              </a:solidFill>
              <a:effectLst/>
              <a:latin typeface="Calibri"/>
              <a:ea typeface="Calibri"/>
              <a:cs typeface="Calibri"/>
            </a:endParaRPr>
          </a:p>
          <a:p>
            <a:pPr marL="0" marR="0">
              <a:spcBef>
                <a:spcPts val="1200"/>
              </a:spcBef>
              <a:spcAft>
                <a:spcPts val="0"/>
              </a:spcAft>
            </a:pPr>
            <a:r>
              <a:rPr lang="en-US" sz="36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Sometimes you have to decide what </a:t>
            </a:r>
            <a:r>
              <a:rPr lang="en-US" sz="3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is</a:t>
            </a:r>
            <a:r>
              <a:rPr lang="en-US" sz="36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 really important in your life</a:t>
            </a:r>
          </a:p>
          <a:p>
            <a:pPr marL="0" marR="0">
              <a:spcBef>
                <a:spcPts val="1200"/>
              </a:spcBef>
              <a:spcAft>
                <a:spcPts val="0"/>
              </a:spcAft>
            </a:pPr>
            <a:r>
              <a:rPr lang="en-US" sz="36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The only things that are of eternal value are the Lord you serve and the people He gives you to love</a:t>
            </a:r>
          </a:p>
          <a:p>
            <a:pPr marL="0" marR="0">
              <a:spcBef>
                <a:spcPts val="1200"/>
              </a:spcBef>
              <a:spcAft>
                <a:spcPts val="0"/>
              </a:spcAft>
            </a:pPr>
            <a:r>
              <a:rPr lang="en-US" sz="3600" dirty="0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Redeeming the time means living in a way that reflects God’s eternal values</a:t>
            </a:r>
          </a:p>
        </p:txBody>
      </p:sp>
    </p:spTree>
    <p:extLst>
      <p:ext uri="{BB962C8B-B14F-4D97-AF65-F5344CB8AC3E}">
        <p14:creationId xmlns:p14="http://schemas.microsoft.com/office/powerpoint/2010/main" val="201336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6D26C184F57E4EB1E7A988F0BE3420" ma:contentTypeVersion="18" ma:contentTypeDescription="Create a new document." ma:contentTypeScope="" ma:versionID="a7f604063e4f0a35f3c986c1f08531d1">
  <xsd:schema xmlns:xsd="http://www.w3.org/2001/XMLSchema" xmlns:xs="http://www.w3.org/2001/XMLSchema" xmlns:p="http://schemas.microsoft.com/office/2006/metadata/properties" xmlns:ns2="588be2de-0071-49e0-abba-13eec4a1c2de" xmlns:ns3="d242de63-d98a-4aa7-bc7d-dcfc705a0a0a" targetNamespace="http://schemas.microsoft.com/office/2006/metadata/properties" ma:root="true" ma:fieldsID="a182b79a2b29306b503e86ec84b89815" ns2:_="" ns3:_="">
    <xsd:import namespace="588be2de-0071-49e0-abba-13eec4a1c2de"/>
    <xsd:import namespace="d242de63-d98a-4aa7-bc7d-dcfc705a0a0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8be2de-0071-49e0-abba-13eec4a1c2d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f10525f-b88a-42a4-9fa3-84e7668773af}" ma:internalName="TaxCatchAll" ma:showField="CatchAllData" ma:web="588be2de-0071-49e0-abba-13eec4a1c2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42de63-d98a-4aa7-bc7d-dcfc705a0a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4ddc2ab-b1bd-4286-ae05-8587cb1423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242de63-d98a-4aa7-bc7d-dcfc705a0a0a">
      <Terms xmlns="http://schemas.microsoft.com/office/infopath/2007/PartnerControls"/>
    </lcf76f155ced4ddcb4097134ff3c332f>
    <TaxCatchAll xmlns="588be2de-0071-49e0-abba-13eec4a1c2de" xsi:nil="true"/>
  </documentManagement>
</p:properties>
</file>

<file path=customXml/itemProps1.xml><?xml version="1.0" encoding="utf-8"?>
<ds:datastoreItem xmlns:ds="http://schemas.openxmlformats.org/officeDocument/2006/customXml" ds:itemID="{27F7A3C0-73DF-4E75-8D68-15E39ED61D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8be2de-0071-49e0-abba-13eec4a1c2de"/>
    <ds:schemaRef ds:uri="d242de63-d98a-4aa7-bc7d-dcfc705a0a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C2BBFF-6C03-43B2-B9C8-B62E50C795E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BF13C8-8E07-4993-B2ED-60F02823748C}">
  <ds:schemaRefs>
    <ds:schemaRef ds:uri="http://schemas.microsoft.com/office/2006/metadata/properties"/>
    <ds:schemaRef ds:uri="http://schemas.microsoft.com/office/infopath/2007/PartnerControls"/>
    <ds:schemaRef ds:uri="d242de63-d98a-4aa7-bc7d-dcfc705a0a0a"/>
    <ds:schemaRef ds:uri="588be2de-0071-49e0-abba-13eec4a1c2d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269</Words>
  <Application>Microsoft Office PowerPoint</Application>
  <PresentationFormat>Widescreen</PresentationFormat>
  <Paragraphs>21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Cyndy James</dc:creator>
  <cp:lastModifiedBy>Cyndy James</cp:lastModifiedBy>
  <cp:revision>112</cp:revision>
  <dcterms:created xsi:type="dcterms:W3CDTF">2026-09-02T20:30:53Z</dcterms:created>
  <dcterms:modified xsi:type="dcterms:W3CDTF">2026-09-06T16:17:32Z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0x0101003C6D26C184F57E4EB1E7A988F0BE3420</vt:lpwstr>
  </property>
  <property fmtid="{D5CDD505-2E9C-101B-9397-08002B2CF9AE}" pid="3" name="MediaServiceImageTags">
    <vt:lpwstr/>
  </property>
</Properties>
</file>