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67" r:id="rId6"/>
    <p:sldId id="261" r:id="rId7"/>
    <p:sldId id="272" r:id="rId8"/>
    <p:sldId id="273" r:id="rId9"/>
    <p:sldId id="277" r:id="rId10"/>
    <p:sldId id="278" r:id="rId11"/>
    <p:sldId id="280" r:id="rId12"/>
    <p:sldId id="264" r:id="rId13"/>
    <p:sldId id="265"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F1237E-83E5-9374-ED36-619BD164022E}" v="743" dt="2026-09-18T19:26:16.815"/>
    <p1510:client id="{49B576B3-FEA6-0E9B-0AB5-4945B736612B}" v="1124" dt="2026-09-20T13:27:50.198"/>
    <p1510:client id="{B7B7EC6B-9784-B02A-1B2A-4C4260199EB5}" v="52" dt="2026-09-20T16:29:00.8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113" d="100"/>
          <a:sy n="113" d="100"/>
        </p:scale>
        <p:origin x="39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Flint" userId="S::jflint@fbcbhm.org::2e51fe6d-0a97-472d-9eb5-562c8defdb3f" providerId="AD" clId="Web-{21F1237E-83E5-9374-ED36-619BD164022E}"/>
    <pc:docChg chg="addSld modSld modMainMaster">
      <pc:chgData name="Jeremy Flint" userId="S::jflint@fbcbhm.org::2e51fe6d-0a97-472d-9eb5-562c8defdb3f" providerId="AD" clId="Web-{21F1237E-83E5-9374-ED36-619BD164022E}" dt="2026-09-18T19:26:16.815" v="440"/>
      <pc:docMkLst>
        <pc:docMk/>
      </pc:docMkLst>
      <pc:sldChg chg="modSp mod setBg">
        <pc:chgData name="Jeremy Flint" userId="S::jflint@fbcbhm.org::2e51fe6d-0a97-472d-9eb5-562c8defdb3f" providerId="AD" clId="Web-{21F1237E-83E5-9374-ED36-619BD164022E}" dt="2026-09-18T19:26:16.815" v="440"/>
        <pc:sldMkLst>
          <pc:docMk/>
          <pc:sldMk cId="4133173727" sldId="256"/>
        </pc:sldMkLst>
        <pc:spChg chg="mod">
          <ac:chgData name="Jeremy Flint" userId="S::jflint@fbcbhm.org::2e51fe6d-0a97-472d-9eb5-562c8defdb3f" providerId="AD" clId="Web-{21F1237E-83E5-9374-ED36-619BD164022E}" dt="2026-09-18T19:22:03.820" v="434" actId="20577"/>
          <ac:spMkLst>
            <pc:docMk/>
            <pc:sldMk cId="4133173727" sldId="256"/>
            <ac:spMk id="4" creationId="{9F48ABAD-A514-4185-99B1-3F5E877E35CB}"/>
          </ac:spMkLst>
        </pc:spChg>
      </pc:sldChg>
      <pc:sldChg chg="modSp mod">
        <pc:chgData name="Jeremy Flint" userId="S::jflint@fbcbhm.org::2e51fe6d-0a97-472d-9eb5-562c8defdb3f" providerId="AD" clId="Web-{21F1237E-83E5-9374-ED36-619BD164022E}" dt="2026-09-18T19:26:16.815" v="440"/>
        <pc:sldMkLst>
          <pc:docMk/>
          <pc:sldMk cId="97371496" sldId="258"/>
        </pc:sldMkLst>
        <pc:spChg chg="mod">
          <ac:chgData name="Jeremy Flint" userId="S::jflint@fbcbhm.org::2e51fe6d-0a97-472d-9eb5-562c8defdb3f" providerId="AD" clId="Web-{21F1237E-83E5-9374-ED36-619BD164022E}" dt="2026-09-18T19:11:59.749" v="246" actId="1076"/>
          <ac:spMkLst>
            <pc:docMk/>
            <pc:sldMk cId="97371496" sldId="258"/>
            <ac:spMk id="4" creationId="{9F48ABAD-A514-4185-99B1-3F5E877E35CB}"/>
          </ac:spMkLst>
        </pc:spChg>
      </pc:sldChg>
      <pc:sldChg chg="modSp mod">
        <pc:chgData name="Jeremy Flint" userId="S::jflint@fbcbhm.org::2e51fe6d-0a97-472d-9eb5-562c8defdb3f" providerId="AD" clId="Web-{21F1237E-83E5-9374-ED36-619BD164022E}" dt="2026-09-18T19:26:16.815" v="440"/>
        <pc:sldMkLst>
          <pc:docMk/>
          <pc:sldMk cId="3986113019" sldId="259"/>
        </pc:sldMkLst>
        <pc:spChg chg="mod">
          <ac:chgData name="Jeremy Flint" userId="S::jflint@fbcbhm.org::2e51fe6d-0a97-472d-9eb5-562c8defdb3f" providerId="AD" clId="Web-{21F1237E-83E5-9374-ED36-619BD164022E}" dt="2026-09-18T19:15:36.773" v="316" actId="20577"/>
          <ac:spMkLst>
            <pc:docMk/>
            <pc:sldMk cId="3986113019" sldId="259"/>
            <ac:spMk id="4" creationId="{9F48ABAD-A514-4185-99B1-3F5E877E35CB}"/>
          </ac:spMkLst>
        </pc:spChg>
      </pc:sldChg>
      <pc:sldChg chg="modSp mod">
        <pc:chgData name="Jeremy Flint" userId="S::jflint@fbcbhm.org::2e51fe6d-0a97-472d-9eb5-562c8defdb3f" providerId="AD" clId="Web-{21F1237E-83E5-9374-ED36-619BD164022E}" dt="2026-09-18T19:26:16.815" v="440"/>
        <pc:sldMkLst>
          <pc:docMk/>
          <pc:sldMk cId="602742411" sldId="260"/>
        </pc:sldMkLst>
        <pc:spChg chg="mod">
          <ac:chgData name="Jeremy Flint" userId="S::jflint@fbcbhm.org::2e51fe6d-0a97-472d-9eb5-562c8defdb3f" providerId="AD" clId="Web-{21F1237E-83E5-9374-ED36-619BD164022E}" dt="2026-09-18T19:21:03.505" v="413" actId="1076"/>
          <ac:spMkLst>
            <pc:docMk/>
            <pc:sldMk cId="602742411" sldId="260"/>
            <ac:spMk id="4" creationId="{9F48ABAD-A514-4185-99B1-3F5E877E35CB}"/>
          </ac:spMkLst>
        </pc:spChg>
      </pc:sldChg>
      <pc:sldChg chg="modSp add mod replId setBg">
        <pc:chgData name="Jeremy Flint" userId="S::jflint@fbcbhm.org::2e51fe6d-0a97-472d-9eb5-562c8defdb3f" providerId="AD" clId="Web-{21F1237E-83E5-9374-ED36-619BD164022E}" dt="2026-09-18T19:26:16.815" v="440"/>
        <pc:sldMkLst>
          <pc:docMk/>
          <pc:sldMk cId="1703428565" sldId="261"/>
        </pc:sldMkLst>
        <pc:spChg chg="mod">
          <ac:chgData name="Jeremy Flint" userId="S::jflint@fbcbhm.org::2e51fe6d-0a97-472d-9eb5-562c8defdb3f" providerId="AD" clId="Web-{21F1237E-83E5-9374-ED36-619BD164022E}" dt="2026-09-18T19:04:59.045" v="121" actId="20577"/>
          <ac:spMkLst>
            <pc:docMk/>
            <pc:sldMk cId="1703428565" sldId="261"/>
            <ac:spMk id="4" creationId="{6658211C-4947-A3C8-8AE3-F403D67C7D6E}"/>
          </ac:spMkLst>
        </pc:spChg>
      </pc:sldChg>
      <pc:sldChg chg="modSp add mod replId">
        <pc:chgData name="Jeremy Flint" userId="S::jflint@fbcbhm.org::2e51fe6d-0a97-472d-9eb5-562c8defdb3f" providerId="AD" clId="Web-{21F1237E-83E5-9374-ED36-619BD164022E}" dt="2026-09-18T19:26:16.815" v="440"/>
        <pc:sldMkLst>
          <pc:docMk/>
          <pc:sldMk cId="1163421000" sldId="262"/>
        </pc:sldMkLst>
        <pc:spChg chg="mod">
          <ac:chgData name="Jeremy Flint" userId="S::jflint@fbcbhm.org::2e51fe6d-0a97-472d-9eb5-562c8defdb3f" providerId="AD" clId="Web-{21F1237E-83E5-9374-ED36-619BD164022E}" dt="2026-09-18T19:12:35.016" v="253" actId="20577"/>
          <ac:spMkLst>
            <pc:docMk/>
            <pc:sldMk cId="1163421000" sldId="262"/>
            <ac:spMk id="4" creationId="{3D6B32AB-85C2-46B8-5E74-4B9EE8BE7BD0}"/>
          </ac:spMkLst>
        </pc:spChg>
      </pc:sldChg>
      <pc:sldChg chg="modSp add mod replId">
        <pc:chgData name="Jeremy Flint" userId="S::jflint@fbcbhm.org::2e51fe6d-0a97-472d-9eb5-562c8defdb3f" providerId="AD" clId="Web-{21F1237E-83E5-9374-ED36-619BD164022E}" dt="2026-09-18T19:26:16.815" v="440"/>
        <pc:sldMkLst>
          <pc:docMk/>
          <pc:sldMk cId="3756917377" sldId="263"/>
        </pc:sldMkLst>
        <pc:spChg chg="mod">
          <ac:chgData name="Jeremy Flint" userId="S::jflint@fbcbhm.org::2e51fe6d-0a97-472d-9eb5-562c8defdb3f" providerId="AD" clId="Web-{21F1237E-83E5-9374-ED36-619BD164022E}" dt="2026-09-18T19:16:15.962" v="326" actId="20577"/>
          <ac:spMkLst>
            <pc:docMk/>
            <pc:sldMk cId="3756917377" sldId="263"/>
            <ac:spMk id="4" creationId="{50D6B977-8472-F5EB-0703-F05701BDC430}"/>
          </ac:spMkLst>
        </pc:spChg>
      </pc:sldChg>
      <pc:sldChg chg="modSp add mod replId">
        <pc:chgData name="Jeremy Flint" userId="S::jflint@fbcbhm.org::2e51fe6d-0a97-472d-9eb5-562c8defdb3f" providerId="AD" clId="Web-{21F1237E-83E5-9374-ED36-619BD164022E}" dt="2026-09-18T19:26:16.815" v="440"/>
        <pc:sldMkLst>
          <pc:docMk/>
          <pc:sldMk cId="1553270578" sldId="264"/>
        </pc:sldMkLst>
        <pc:spChg chg="mod">
          <ac:chgData name="Jeremy Flint" userId="S::jflint@fbcbhm.org::2e51fe6d-0a97-472d-9eb5-562c8defdb3f" providerId="AD" clId="Web-{21F1237E-83E5-9374-ED36-619BD164022E}" dt="2026-09-18T19:21:51.148" v="433" actId="20577"/>
          <ac:spMkLst>
            <pc:docMk/>
            <pc:sldMk cId="1553270578" sldId="264"/>
            <ac:spMk id="4" creationId="{2CC40D23-A6BB-4672-DB84-89311B92131F}"/>
          </ac:spMkLst>
        </pc:spChg>
      </pc:sldChg>
      <pc:sldMasterChg chg="mod setBg modSldLayout">
        <pc:chgData name="Jeremy Flint" userId="S::jflint@fbcbhm.org::2e51fe6d-0a97-472d-9eb5-562c8defdb3f" providerId="AD" clId="Web-{21F1237E-83E5-9374-ED36-619BD164022E}" dt="2026-09-18T19:26:16.815" v="440"/>
        <pc:sldMasterMkLst>
          <pc:docMk/>
          <pc:sldMasterMk cId="2952465776" sldId="2147483660"/>
        </pc:sldMasterMkLst>
        <pc:sldLayoutChg chg="mod">
          <pc:chgData name="Jeremy Flint" userId="S::jflint@fbcbhm.org::2e51fe6d-0a97-472d-9eb5-562c8defdb3f" providerId="AD" clId="Web-{21F1237E-83E5-9374-ED36-619BD164022E}" dt="2026-09-18T19:26:16.815" v="440"/>
          <pc:sldLayoutMkLst>
            <pc:docMk/>
            <pc:sldMasterMk cId="2952465776" sldId="2147483660"/>
            <pc:sldLayoutMk cId="2332434023" sldId="2147483661"/>
          </pc:sldLayoutMkLst>
        </pc:sldLayoutChg>
        <pc:sldLayoutChg chg="mod">
          <pc:chgData name="Jeremy Flint" userId="S::jflint@fbcbhm.org::2e51fe6d-0a97-472d-9eb5-562c8defdb3f" providerId="AD" clId="Web-{21F1237E-83E5-9374-ED36-619BD164022E}" dt="2026-09-18T19:26:16.815" v="440"/>
          <pc:sldLayoutMkLst>
            <pc:docMk/>
            <pc:sldMasterMk cId="2952465776" sldId="2147483660"/>
            <pc:sldLayoutMk cId="1828361209" sldId="2147483662"/>
          </pc:sldLayoutMkLst>
        </pc:sldLayoutChg>
        <pc:sldLayoutChg chg="mod">
          <pc:chgData name="Jeremy Flint" userId="S::jflint@fbcbhm.org::2e51fe6d-0a97-472d-9eb5-562c8defdb3f" providerId="AD" clId="Web-{21F1237E-83E5-9374-ED36-619BD164022E}" dt="2026-09-18T19:26:16.815" v="440"/>
          <pc:sldLayoutMkLst>
            <pc:docMk/>
            <pc:sldMasterMk cId="2952465776" sldId="2147483660"/>
            <pc:sldLayoutMk cId="3647724148" sldId="2147483663"/>
          </pc:sldLayoutMkLst>
        </pc:sldLayoutChg>
        <pc:sldLayoutChg chg="mod">
          <pc:chgData name="Jeremy Flint" userId="S::jflint@fbcbhm.org::2e51fe6d-0a97-472d-9eb5-562c8defdb3f" providerId="AD" clId="Web-{21F1237E-83E5-9374-ED36-619BD164022E}" dt="2026-09-18T19:26:16.815" v="440"/>
          <pc:sldLayoutMkLst>
            <pc:docMk/>
            <pc:sldMasterMk cId="2952465776" sldId="2147483660"/>
            <pc:sldLayoutMk cId="966922232" sldId="2147483664"/>
          </pc:sldLayoutMkLst>
        </pc:sldLayoutChg>
        <pc:sldLayoutChg chg="mod">
          <pc:chgData name="Jeremy Flint" userId="S::jflint@fbcbhm.org::2e51fe6d-0a97-472d-9eb5-562c8defdb3f" providerId="AD" clId="Web-{21F1237E-83E5-9374-ED36-619BD164022E}" dt="2026-09-18T19:26:16.815" v="440"/>
          <pc:sldLayoutMkLst>
            <pc:docMk/>
            <pc:sldMasterMk cId="2952465776" sldId="2147483660"/>
            <pc:sldLayoutMk cId="1274667641" sldId="2147483665"/>
          </pc:sldLayoutMkLst>
        </pc:sldLayoutChg>
        <pc:sldLayoutChg chg="mod">
          <pc:chgData name="Jeremy Flint" userId="S::jflint@fbcbhm.org::2e51fe6d-0a97-472d-9eb5-562c8defdb3f" providerId="AD" clId="Web-{21F1237E-83E5-9374-ED36-619BD164022E}" dt="2026-09-18T19:26:16.815" v="440"/>
          <pc:sldLayoutMkLst>
            <pc:docMk/>
            <pc:sldMasterMk cId="2952465776" sldId="2147483660"/>
            <pc:sldLayoutMk cId="2984064344" sldId="2147483666"/>
          </pc:sldLayoutMkLst>
        </pc:sldLayoutChg>
        <pc:sldLayoutChg chg="mod">
          <pc:chgData name="Jeremy Flint" userId="S::jflint@fbcbhm.org::2e51fe6d-0a97-472d-9eb5-562c8defdb3f" providerId="AD" clId="Web-{21F1237E-83E5-9374-ED36-619BD164022E}" dt="2026-09-18T19:26:16.815" v="440"/>
          <pc:sldLayoutMkLst>
            <pc:docMk/>
            <pc:sldMasterMk cId="2952465776" sldId="2147483660"/>
            <pc:sldLayoutMk cId="582904050" sldId="2147483667"/>
          </pc:sldLayoutMkLst>
        </pc:sldLayoutChg>
        <pc:sldLayoutChg chg="mod">
          <pc:chgData name="Jeremy Flint" userId="S::jflint@fbcbhm.org::2e51fe6d-0a97-472d-9eb5-562c8defdb3f" providerId="AD" clId="Web-{21F1237E-83E5-9374-ED36-619BD164022E}" dt="2026-09-18T19:26:16.815" v="440"/>
          <pc:sldLayoutMkLst>
            <pc:docMk/>
            <pc:sldMasterMk cId="2952465776" sldId="2147483660"/>
            <pc:sldLayoutMk cId="1528827013" sldId="2147483668"/>
          </pc:sldLayoutMkLst>
        </pc:sldLayoutChg>
        <pc:sldLayoutChg chg="mod">
          <pc:chgData name="Jeremy Flint" userId="S::jflint@fbcbhm.org::2e51fe6d-0a97-472d-9eb5-562c8defdb3f" providerId="AD" clId="Web-{21F1237E-83E5-9374-ED36-619BD164022E}" dt="2026-09-18T19:26:16.815" v="440"/>
          <pc:sldLayoutMkLst>
            <pc:docMk/>
            <pc:sldMasterMk cId="2952465776" sldId="2147483660"/>
            <pc:sldLayoutMk cId="1810215873" sldId="2147483669"/>
          </pc:sldLayoutMkLst>
        </pc:sldLayoutChg>
        <pc:sldLayoutChg chg="mod">
          <pc:chgData name="Jeremy Flint" userId="S::jflint@fbcbhm.org::2e51fe6d-0a97-472d-9eb5-562c8defdb3f" providerId="AD" clId="Web-{21F1237E-83E5-9374-ED36-619BD164022E}" dt="2026-09-18T19:26:16.815" v="440"/>
          <pc:sldLayoutMkLst>
            <pc:docMk/>
            <pc:sldMasterMk cId="2952465776" sldId="2147483660"/>
            <pc:sldLayoutMk cId="2144709680" sldId="2147483670"/>
          </pc:sldLayoutMkLst>
        </pc:sldLayoutChg>
        <pc:sldLayoutChg chg="mod">
          <pc:chgData name="Jeremy Flint" userId="S::jflint@fbcbhm.org::2e51fe6d-0a97-472d-9eb5-562c8defdb3f" providerId="AD" clId="Web-{21F1237E-83E5-9374-ED36-619BD164022E}" dt="2026-09-18T19:26:16.815" v="440"/>
          <pc:sldLayoutMkLst>
            <pc:docMk/>
            <pc:sldMasterMk cId="2952465776" sldId="2147483660"/>
            <pc:sldLayoutMk cId="4013224564" sldId="2147483671"/>
          </pc:sldLayoutMkLst>
        </pc:sldLayoutChg>
      </pc:sldMasterChg>
    </pc:docChg>
  </pc:docChgLst>
  <pc:docChgLst>
    <pc:chgData name="Jeremy Flint" userId="S::jflint@fbcbhm.org::2e51fe6d-0a97-472d-9eb5-562c8defdb3f" providerId="AD" clId="Web-{49B576B3-FEA6-0E9B-0AB5-4945B736612B}"/>
    <pc:docChg chg="addSld modSld">
      <pc:chgData name="Jeremy Flint" userId="S::jflint@fbcbhm.org::2e51fe6d-0a97-472d-9eb5-562c8defdb3f" providerId="AD" clId="Web-{49B576B3-FEA6-0E9B-0AB5-4945B736612B}" dt="2026-09-20T13:27:49.230" v="603" actId="20577"/>
      <pc:docMkLst>
        <pc:docMk/>
      </pc:docMkLst>
      <pc:sldChg chg="modSp">
        <pc:chgData name="Jeremy Flint" userId="S::jflint@fbcbhm.org::2e51fe6d-0a97-472d-9eb5-562c8defdb3f" providerId="AD" clId="Web-{49B576B3-FEA6-0E9B-0AB5-4945B736612B}" dt="2026-09-20T13:26:18.836" v="562" actId="20577"/>
        <pc:sldMkLst>
          <pc:docMk/>
          <pc:sldMk cId="1102635245" sldId="257"/>
        </pc:sldMkLst>
        <pc:spChg chg="mod">
          <ac:chgData name="Jeremy Flint" userId="S::jflint@fbcbhm.org::2e51fe6d-0a97-472d-9eb5-562c8defdb3f" providerId="AD" clId="Web-{49B576B3-FEA6-0E9B-0AB5-4945B736612B}" dt="2026-09-20T13:26:18.836" v="562" actId="20577"/>
          <ac:spMkLst>
            <pc:docMk/>
            <pc:sldMk cId="1102635245" sldId="257"/>
            <ac:spMk id="4" creationId="{9F48ABAD-A514-4185-99B1-3F5E877E35CB}"/>
          </ac:spMkLst>
        </pc:spChg>
      </pc:sldChg>
      <pc:sldChg chg="modSp">
        <pc:chgData name="Jeremy Flint" userId="S::jflint@fbcbhm.org::2e51fe6d-0a97-472d-9eb5-562c8defdb3f" providerId="AD" clId="Web-{49B576B3-FEA6-0E9B-0AB5-4945B736612B}" dt="2026-09-20T13:26:37.118" v="571" actId="20577"/>
        <pc:sldMkLst>
          <pc:docMk/>
          <pc:sldMk cId="97371496" sldId="258"/>
        </pc:sldMkLst>
        <pc:spChg chg="mod">
          <ac:chgData name="Jeremy Flint" userId="S::jflint@fbcbhm.org::2e51fe6d-0a97-472d-9eb5-562c8defdb3f" providerId="AD" clId="Web-{49B576B3-FEA6-0E9B-0AB5-4945B736612B}" dt="2026-09-20T13:26:37.118" v="571" actId="20577"/>
          <ac:spMkLst>
            <pc:docMk/>
            <pc:sldMk cId="97371496" sldId="258"/>
            <ac:spMk id="4" creationId="{9F48ABAD-A514-4185-99B1-3F5E877E35CB}"/>
          </ac:spMkLst>
        </pc:spChg>
      </pc:sldChg>
      <pc:sldChg chg="modSp">
        <pc:chgData name="Jeremy Flint" userId="S::jflint@fbcbhm.org::2e51fe6d-0a97-472d-9eb5-562c8defdb3f" providerId="AD" clId="Web-{49B576B3-FEA6-0E9B-0AB5-4945B736612B}" dt="2026-09-20T13:27:12.306" v="588" actId="20577"/>
        <pc:sldMkLst>
          <pc:docMk/>
          <pc:sldMk cId="3986113019" sldId="259"/>
        </pc:sldMkLst>
        <pc:spChg chg="mod">
          <ac:chgData name="Jeremy Flint" userId="S::jflint@fbcbhm.org::2e51fe6d-0a97-472d-9eb5-562c8defdb3f" providerId="AD" clId="Web-{49B576B3-FEA6-0E9B-0AB5-4945B736612B}" dt="2026-09-20T13:27:12.306" v="588" actId="20577"/>
          <ac:spMkLst>
            <pc:docMk/>
            <pc:sldMk cId="3986113019" sldId="259"/>
            <ac:spMk id="4" creationId="{9F48ABAD-A514-4185-99B1-3F5E877E35CB}"/>
          </ac:spMkLst>
        </pc:spChg>
      </pc:sldChg>
      <pc:sldChg chg="modSp">
        <pc:chgData name="Jeremy Flint" userId="S::jflint@fbcbhm.org::2e51fe6d-0a97-472d-9eb5-562c8defdb3f" providerId="AD" clId="Web-{49B576B3-FEA6-0E9B-0AB5-4945B736612B}" dt="2026-09-20T13:27:46.058" v="601" actId="20577"/>
        <pc:sldMkLst>
          <pc:docMk/>
          <pc:sldMk cId="602742411" sldId="260"/>
        </pc:sldMkLst>
        <pc:spChg chg="mod">
          <ac:chgData name="Jeremy Flint" userId="S::jflint@fbcbhm.org::2e51fe6d-0a97-472d-9eb5-562c8defdb3f" providerId="AD" clId="Web-{49B576B3-FEA6-0E9B-0AB5-4945B736612B}" dt="2026-09-20T13:27:46.058" v="601" actId="20577"/>
          <ac:spMkLst>
            <pc:docMk/>
            <pc:sldMk cId="602742411" sldId="260"/>
            <ac:spMk id="4" creationId="{9F48ABAD-A514-4185-99B1-3F5E877E35CB}"/>
          </ac:spMkLst>
        </pc:spChg>
      </pc:sldChg>
      <pc:sldChg chg="modSp">
        <pc:chgData name="Jeremy Flint" userId="S::jflint@fbcbhm.org::2e51fe6d-0a97-472d-9eb5-562c8defdb3f" providerId="AD" clId="Web-{49B576B3-FEA6-0E9B-0AB5-4945B736612B}" dt="2026-09-20T13:02:33.627" v="3" actId="20577"/>
        <pc:sldMkLst>
          <pc:docMk/>
          <pc:sldMk cId="1703428565" sldId="261"/>
        </pc:sldMkLst>
        <pc:spChg chg="mod">
          <ac:chgData name="Jeremy Flint" userId="S::jflint@fbcbhm.org::2e51fe6d-0a97-472d-9eb5-562c8defdb3f" providerId="AD" clId="Web-{49B576B3-FEA6-0E9B-0AB5-4945B736612B}" dt="2026-09-20T13:02:33.627" v="3" actId="20577"/>
          <ac:spMkLst>
            <pc:docMk/>
            <pc:sldMk cId="1703428565" sldId="261"/>
            <ac:spMk id="4" creationId="{6658211C-4947-A3C8-8AE3-F403D67C7D6E}"/>
          </ac:spMkLst>
        </pc:spChg>
      </pc:sldChg>
      <pc:sldChg chg="modSp">
        <pc:chgData name="Jeremy Flint" userId="S::jflint@fbcbhm.org::2e51fe6d-0a97-472d-9eb5-562c8defdb3f" providerId="AD" clId="Web-{49B576B3-FEA6-0E9B-0AB5-4945B736612B}" dt="2026-09-20T13:27:01.415" v="582" actId="20577"/>
        <pc:sldMkLst>
          <pc:docMk/>
          <pc:sldMk cId="1163421000" sldId="262"/>
        </pc:sldMkLst>
        <pc:spChg chg="mod">
          <ac:chgData name="Jeremy Flint" userId="S::jflint@fbcbhm.org::2e51fe6d-0a97-472d-9eb5-562c8defdb3f" providerId="AD" clId="Web-{49B576B3-FEA6-0E9B-0AB5-4945B736612B}" dt="2026-09-20T13:27:01.415" v="582" actId="20577"/>
          <ac:spMkLst>
            <pc:docMk/>
            <pc:sldMk cId="1163421000" sldId="262"/>
            <ac:spMk id="4" creationId="{3D6B32AB-85C2-46B8-5E74-4B9EE8BE7BD0}"/>
          </ac:spMkLst>
        </pc:spChg>
      </pc:sldChg>
      <pc:sldChg chg="modSp">
        <pc:chgData name="Jeremy Flint" userId="S::jflint@fbcbhm.org::2e51fe6d-0a97-472d-9eb5-562c8defdb3f" providerId="AD" clId="Web-{49B576B3-FEA6-0E9B-0AB5-4945B736612B}" dt="2026-09-20T13:27:33.401" v="597" actId="20577"/>
        <pc:sldMkLst>
          <pc:docMk/>
          <pc:sldMk cId="3756917377" sldId="263"/>
        </pc:sldMkLst>
        <pc:spChg chg="mod">
          <ac:chgData name="Jeremy Flint" userId="S::jflint@fbcbhm.org::2e51fe6d-0a97-472d-9eb5-562c8defdb3f" providerId="AD" clId="Web-{49B576B3-FEA6-0E9B-0AB5-4945B736612B}" dt="2026-09-20T13:27:33.401" v="597" actId="20577"/>
          <ac:spMkLst>
            <pc:docMk/>
            <pc:sldMk cId="3756917377" sldId="263"/>
            <ac:spMk id="4" creationId="{50D6B977-8472-F5EB-0703-F05701BDC430}"/>
          </ac:spMkLst>
        </pc:spChg>
      </pc:sldChg>
      <pc:sldChg chg="modSp">
        <pc:chgData name="Jeremy Flint" userId="S::jflint@fbcbhm.org::2e51fe6d-0a97-472d-9eb5-562c8defdb3f" providerId="AD" clId="Web-{49B576B3-FEA6-0E9B-0AB5-4945B736612B}" dt="2026-09-20T13:26:03.257" v="556" actId="20577"/>
        <pc:sldMkLst>
          <pc:docMk/>
          <pc:sldMk cId="1553270578" sldId="264"/>
        </pc:sldMkLst>
        <pc:spChg chg="mod">
          <ac:chgData name="Jeremy Flint" userId="S::jflint@fbcbhm.org::2e51fe6d-0a97-472d-9eb5-562c8defdb3f" providerId="AD" clId="Web-{49B576B3-FEA6-0E9B-0AB5-4945B736612B}" dt="2026-09-20T13:26:03.257" v="556" actId="20577"/>
          <ac:spMkLst>
            <pc:docMk/>
            <pc:sldMk cId="1553270578" sldId="264"/>
            <ac:spMk id="4" creationId="{2CC40D23-A6BB-4672-DB84-89311B92131F}"/>
          </ac:spMkLst>
        </pc:spChg>
      </pc:sldChg>
      <pc:sldChg chg="modSp add replId">
        <pc:chgData name="Jeremy Flint" userId="S::jflint@fbcbhm.org::2e51fe6d-0a97-472d-9eb5-562c8defdb3f" providerId="AD" clId="Web-{49B576B3-FEA6-0E9B-0AB5-4945B736612B}" dt="2026-09-20T13:26:07.742" v="558" actId="20577"/>
        <pc:sldMkLst>
          <pc:docMk/>
          <pc:sldMk cId="4268308069" sldId="265"/>
        </pc:sldMkLst>
        <pc:spChg chg="mod">
          <ac:chgData name="Jeremy Flint" userId="S::jflint@fbcbhm.org::2e51fe6d-0a97-472d-9eb5-562c8defdb3f" providerId="AD" clId="Web-{49B576B3-FEA6-0E9B-0AB5-4945B736612B}" dt="2026-09-20T13:26:07.742" v="558" actId="20577"/>
          <ac:spMkLst>
            <pc:docMk/>
            <pc:sldMk cId="4268308069" sldId="265"/>
            <ac:spMk id="4" creationId="{9B5AB5C0-FE03-9DA1-3003-F6D2EFDFC5DB}"/>
          </ac:spMkLst>
        </pc:spChg>
      </pc:sldChg>
      <pc:sldChg chg="modSp add replId">
        <pc:chgData name="Jeremy Flint" userId="S::jflint@fbcbhm.org::2e51fe6d-0a97-472d-9eb5-562c8defdb3f" providerId="AD" clId="Web-{49B576B3-FEA6-0E9B-0AB5-4945B736612B}" dt="2026-09-20T13:26:22.101" v="564" actId="20577"/>
        <pc:sldMkLst>
          <pc:docMk/>
          <pc:sldMk cId="903832101" sldId="266"/>
        </pc:sldMkLst>
        <pc:spChg chg="mod">
          <ac:chgData name="Jeremy Flint" userId="S::jflint@fbcbhm.org::2e51fe6d-0a97-472d-9eb5-562c8defdb3f" providerId="AD" clId="Web-{49B576B3-FEA6-0E9B-0AB5-4945B736612B}" dt="2026-09-20T13:26:22.101" v="564" actId="20577"/>
          <ac:spMkLst>
            <pc:docMk/>
            <pc:sldMk cId="903832101" sldId="266"/>
            <ac:spMk id="4" creationId="{46B030B3-D930-71FD-9523-066011A6AAF7}"/>
          </ac:spMkLst>
        </pc:spChg>
      </pc:sldChg>
      <pc:sldChg chg="add replId">
        <pc:chgData name="Jeremy Flint" userId="S::jflint@fbcbhm.org::2e51fe6d-0a97-472d-9eb5-562c8defdb3f" providerId="AD" clId="Web-{49B576B3-FEA6-0E9B-0AB5-4945B736612B}" dt="2026-09-20T13:26:16.226" v="560"/>
        <pc:sldMkLst>
          <pc:docMk/>
          <pc:sldMk cId="1903053362" sldId="267"/>
        </pc:sldMkLst>
      </pc:sldChg>
      <pc:sldChg chg="modSp add replId">
        <pc:chgData name="Jeremy Flint" userId="S::jflint@fbcbhm.org::2e51fe6d-0a97-472d-9eb5-562c8defdb3f" providerId="AD" clId="Web-{49B576B3-FEA6-0E9B-0AB5-4945B736612B}" dt="2026-09-20T13:26:41.087" v="573" actId="20577"/>
        <pc:sldMkLst>
          <pc:docMk/>
          <pc:sldMk cId="3171397154" sldId="268"/>
        </pc:sldMkLst>
        <pc:spChg chg="mod">
          <ac:chgData name="Jeremy Flint" userId="S::jflint@fbcbhm.org::2e51fe6d-0a97-472d-9eb5-562c8defdb3f" providerId="AD" clId="Web-{49B576B3-FEA6-0E9B-0AB5-4945B736612B}" dt="2026-09-20T13:26:41.087" v="573" actId="20577"/>
          <ac:spMkLst>
            <pc:docMk/>
            <pc:sldMk cId="3171397154" sldId="268"/>
            <ac:spMk id="4" creationId="{3EA9E502-C853-5A38-76DE-8D2FE88A2133}"/>
          </ac:spMkLst>
        </pc:spChg>
      </pc:sldChg>
      <pc:sldChg chg="modSp add replId">
        <pc:chgData name="Jeremy Flint" userId="S::jflint@fbcbhm.org::2e51fe6d-0a97-472d-9eb5-562c8defdb3f" providerId="AD" clId="Web-{49B576B3-FEA6-0E9B-0AB5-4945B736612B}" dt="2026-09-20T13:26:43.962" v="575" actId="20577"/>
        <pc:sldMkLst>
          <pc:docMk/>
          <pc:sldMk cId="1434998746" sldId="269"/>
        </pc:sldMkLst>
        <pc:spChg chg="mod">
          <ac:chgData name="Jeremy Flint" userId="S::jflint@fbcbhm.org::2e51fe6d-0a97-472d-9eb5-562c8defdb3f" providerId="AD" clId="Web-{49B576B3-FEA6-0E9B-0AB5-4945B736612B}" dt="2026-09-20T13:26:43.962" v="575" actId="20577"/>
          <ac:spMkLst>
            <pc:docMk/>
            <pc:sldMk cId="1434998746" sldId="269"/>
            <ac:spMk id="4" creationId="{5B3EFE25-E99A-43A4-763B-A6EE59DA0771}"/>
          </ac:spMkLst>
        </pc:spChg>
      </pc:sldChg>
      <pc:sldChg chg="modSp add replId">
        <pc:chgData name="Jeremy Flint" userId="S::jflint@fbcbhm.org::2e51fe6d-0a97-472d-9eb5-562c8defdb3f" providerId="AD" clId="Web-{49B576B3-FEA6-0E9B-0AB5-4945B736612B}" dt="2026-09-20T13:26:46.884" v="577" actId="20577"/>
        <pc:sldMkLst>
          <pc:docMk/>
          <pc:sldMk cId="1430630400" sldId="270"/>
        </pc:sldMkLst>
        <pc:spChg chg="mod">
          <ac:chgData name="Jeremy Flint" userId="S::jflint@fbcbhm.org::2e51fe6d-0a97-472d-9eb5-562c8defdb3f" providerId="AD" clId="Web-{49B576B3-FEA6-0E9B-0AB5-4945B736612B}" dt="2026-09-20T13:26:46.884" v="577" actId="20577"/>
          <ac:spMkLst>
            <pc:docMk/>
            <pc:sldMk cId="1430630400" sldId="270"/>
            <ac:spMk id="4" creationId="{F29154B3-1588-78B4-6722-8D04467A6ED3}"/>
          </ac:spMkLst>
        </pc:spChg>
      </pc:sldChg>
      <pc:sldChg chg="modSp add replId">
        <pc:chgData name="Jeremy Flint" userId="S::jflint@fbcbhm.org::2e51fe6d-0a97-472d-9eb5-562c8defdb3f" providerId="AD" clId="Web-{49B576B3-FEA6-0E9B-0AB5-4945B736612B}" dt="2026-09-20T13:26:49.899" v="579" actId="20577"/>
        <pc:sldMkLst>
          <pc:docMk/>
          <pc:sldMk cId="3767869838" sldId="271"/>
        </pc:sldMkLst>
        <pc:spChg chg="mod">
          <ac:chgData name="Jeremy Flint" userId="S::jflint@fbcbhm.org::2e51fe6d-0a97-472d-9eb5-562c8defdb3f" providerId="AD" clId="Web-{49B576B3-FEA6-0E9B-0AB5-4945B736612B}" dt="2026-09-20T13:26:49.899" v="579" actId="20577"/>
          <ac:spMkLst>
            <pc:docMk/>
            <pc:sldMk cId="3767869838" sldId="271"/>
            <ac:spMk id="4" creationId="{A0FB120D-C867-E47F-0153-E528EAB2FB82}"/>
          </ac:spMkLst>
        </pc:spChg>
      </pc:sldChg>
      <pc:sldChg chg="add replId">
        <pc:chgData name="Jeremy Flint" userId="S::jflint@fbcbhm.org::2e51fe6d-0a97-472d-9eb5-562c8defdb3f" providerId="AD" clId="Web-{49B576B3-FEA6-0E9B-0AB5-4945B736612B}" dt="2026-09-20T13:26:33.680" v="569"/>
        <pc:sldMkLst>
          <pc:docMk/>
          <pc:sldMk cId="3596377167" sldId="272"/>
        </pc:sldMkLst>
      </pc:sldChg>
      <pc:sldChg chg="add replId">
        <pc:chgData name="Jeremy Flint" userId="S::jflint@fbcbhm.org::2e51fe6d-0a97-472d-9eb5-562c8defdb3f" providerId="AD" clId="Web-{49B576B3-FEA6-0E9B-0AB5-4945B736612B}" dt="2026-09-20T13:26:57.665" v="580"/>
        <pc:sldMkLst>
          <pc:docMk/>
          <pc:sldMk cId="2709460389" sldId="273"/>
        </pc:sldMkLst>
      </pc:sldChg>
      <pc:sldChg chg="modSp add replId">
        <pc:chgData name="Jeremy Flint" userId="S::jflint@fbcbhm.org::2e51fe6d-0a97-472d-9eb5-562c8defdb3f" providerId="AD" clId="Web-{49B576B3-FEA6-0E9B-0AB5-4945B736612B}" dt="2026-09-20T13:27:15.494" v="590" actId="20577"/>
        <pc:sldMkLst>
          <pc:docMk/>
          <pc:sldMk cId="364129289" sldId="274"/>
        </pc:sldMkLst>
        <pc:spChg chg="mod">
          <ac:chgData name="Jeremy Flint" userId="S::jflint@fbcbhm.org::2e51fe6d-0a97-472d-9eb5-562c8defdb3f" providerId="AD" clId="Web-{49B576B3-FEA6-0E9B-0AB5-4945B736612B}" dt="2026-09-20T13:27:15.494" v="590" actId="20577"/>
          <ac:spMkLst>
            <pc:docMk/>
            <pc:sldMk cId="364129289" sldId="274"/>
            <ac:spMk id="4" creationId="{3A7C1FC1-B6D8-51CB-8BAD-4E23FBBB5434}"/>
          </ac:spMkLst>
        </pc:spChg>
      </pc:sldChg>
      <pc:sldChg chg="modSp add replId">
        <pc:chgData name="Jeremy Flint" userId="S::jflint@fbcbhm.org::2e51fe6d-0a97-472d-9eb5-562c8defdb3f" providerId="AD" clId="Web-{49B576B3-FEA6-0E9B-0AB5-4945B736612B}" dt="2026-09-20T13:27:18.838" v="592" actId="20577"/>
        <pc:sldMkLst>
          <pc:docMk/>
          <pc:sldMk cId="2462236280" sldId="275"/>
        </pc:sldMkLst>
        <pc:spChg chg="mod">
          <ac:chgData name="Jeremy Flint" userId="S::jflint@fbcbhm.org::2e51fe6d-0a97-472d-9eb5-562c8defdb3f" providerId="AD" clId="Web-{49B576B3-FEA6-0E9B-0AB5-4945B736612B}" dt="2026-09-20T13:27:18.838" v="592" actId="20577"/>
          <ac:spMkLst>
            <pc:docMk/>
            <pc:sldMk cId="2462236280" sldId="275"/>
            <ac:spMk id="4" creationId="{EFEC09DA-ADF2-C769-A735-D842FC9DDC69}"/>
          </ac:spMkLst>
        </pc:spChg>
      </pc:sldChg>
      <pc:sldChg chg="modSp add replId">
        <pc:chgData name="Jeremy Flint" userId="S::jflint@fbcbhm.org::2e51fe6d-0a97-472d-9eb5-562c8defdb3f" providerId="AD" clId="Web-{49B576B3-FEA6-0E9B-0AB5-4945B736612B}" dt="2026-09-20T13:27:22.041" v="594" actId="20577"/>
        <pc:sldMkLst>
          <pc:docMk/>
          <pc:sldMk cId="3298091117" sldId="276"/>
        </pc:sldMkLst>
        <pc:spChg chg="mod">
          <ac:chgData name="Jeremy Flint" userId="S::jflint@fbcbhm.org::2e51fe6d-0a97-472d-9eb5-562c8defdb3f" providerId="AD" clId="Web-{49B576B3-FEA6-0E9B-0AB5-4945B736612B}" dt="2026-09-20T13:27:22.041" v="594" actId="20577"/>
          <ac:spMkLst>
            <pc:docMk/>
            <pc:sldMk cId="3298091117" sldId="276"/>
            <ac:spMk id="4" creationId="{E69ACD1D-DA5C-B91B-7DF2-FE35F58AB2A0}"/>
          </ac:spMkLst>
        </pc:spChg>
      </pc:sldChg>
      <pc:sldChg chg="add replId">
        <pc:chgData name="Jeremy Flint" userId="S::jflint@fbcbhm.org::2e51fe6d-0a97-472d-9eb5-562c8defdb3f" providerId="AD" clId="Web-{49B576B3-FEA6-0E9B-0AB5-4945B736612B}" dt="2026-09-20T13:27:09.322" v="586"/>
        <pc:sldMkLst>
          <pc:docMk/>
          <pc:sldMk cId="754688090" sldId="277"/>
        </pc:sldMkLst>
      </pc:sldChg>
      <pc:sldChg chg="add replId">
        <pc:chgData name="Jeremy Flint" userId="S::jflint@fbcbhm.org::2e51fe6d-0a97-472d-9eb5-562c8defdb3f" providerId="AD" clId="Web-{49B576B3-FEA6-0E9B-0AB5-4945B736612B}" dt="2026-09-20T13:27:29.932" v="595"/>
        <pc:sldMkLst>
          <pc:docMk/>
          <pc:sldMk cId="4069682192" sldId="278"/>
        </pc:sldMkLst>
      </pc:sldChg>
      <pc:sldChg chg="modSp add replId">
        <pc:chgData name="Jeremy Flint" userId="S::jflint@fbcbhm.org::2e51fe6d-0a97-472d-9eb5-562c8defdb3f" providerId="AD" clId="Web-{49B576B3-FEA6-0E9B-0AB5-4945B736612B}" dt="2026-09-20T13:27:49.230" v="603" actId="20577"/>
        <pc:sldMkLst>
          <pc:docMk/>
          <pc:sldMk cId="1064393772" sldId="279"/>
        </pc:sldMkLst>
        <pc:spChg chg="mod">
          <ac:chgData name="Jeremy Flint" userId="S::jflint@fbcbhm.org::2e51fe6d-0a97-472d-9eb5-562c8defdb3f" providerId="AD" clId="Web-{49B576B3-FEA6-0E9B-0AB5-4945B736612B}" dt="2026-09-20T13:27:49.230" v="603" actId="20577"/>
          <ac:spMkLst>
            <pc:docMk/>
            <pc:sldMk cId="1064393772" sldId="279"/>
            <ac:spMk id="4" creationId="{05A31BAE-C3E4-89E7-1B14-D6C6D9E79786}"/>
          </ac:spMkLst>
        </pc:spChg>
      </pc:sldChg>
      <pc:sldChg chg="add replId">
        <pc:chgData name="Jeremy Flint" userId="S::jflint@fbcbhm.org::2e51fe6d-0a97-472d-9eb5-562c8defdb3f" providerId="AD" clId="Web-{49B576B3-FEA6-0E9B-0AB5-4945B736612B}" dt="2026-09-20T13:27:41.339" v="599"/>
        <pc:sldMkLst>
          <pc:docMk/>
          <pc:sldMk cId="1145155735" sldId="280"/>
        </pc:sldMkLst>
      </pc:sldChg>
    </pc:docChg>
  </pc:docChgLst>
  <pc:docChgLst>
    <pc:chgData name="Jeremy Flint" userId="S::jflint@fbcbhm.org::2e51fe6d-0a97-472d-9eb5-562c8defdb3f" providerId="AD" clId="Web-{B7B7EC6B-9784-B02A-1B2A-4C4260199EB5}"/>
    <pc:docChg chg="delSld modSld modMainMaster">
      <pc:chgData name="Jeremy Flint" userId="S::jflint@fbcbhm.org::2e51fe6d-0a97-472d-9eb5-562c8defdb3f" providerId="AD" clId="Web-{B7B7EC6B-9784-B02A-1B2A-4C4260199EB5}" dt="2026-09-20T16:29:00.842" v="31"/>
      <pc:docMkLst>
        <pc:docMk/>
      </pc:docMkLst>
      <pc:sldChg chg="modSp mod setBg">
        <pc:chgData name="Jeremy Flint" userId="S::jflint@fbcbhm.org::2e51fe6d-0a97-472d-9eb5-562c8defdb3f" providerId="AD" clId="Web-{B7B7EC6B-9784-B02A-1B2A-4C4260199EB5}" dt="2026-09-20T16:29:00.842" v="31"/>
        <pc:sldMkLst>
          <pc:docMk/>
          <pc:sldMk cId="4133173727" sldId="256"/>
        </pc:sldMkLst>
        <pc:spChg chg="mod">
          <ac:chgData name="Jeremy Flint" userId="S::jflint@fbcbhm.org::2e51fe6d-0a97-472d-9eb5-562c8defdb3f" providerId="AD" clId="Web-{B7B7EC6B-9784-B02A-1B2A-4C4260199EB5}" dt="2026-09-20T16:28:48.169" v="29" actId="20577"/>
          <ac:spMkLst>
            <pc:docMk/>
            <pc:sldMk cId="4133173727" sldId="256"/>
            <ac:spMk id="4" creationId="{9F48ABAD-A514-4185-99B1-3F5E877E35CB}"/>
          </ac:spMkLst>
        </pc:spChg>
      </pc:sldChg>
      <pc:sldChg chg="del">
        <pc:chgData name="Jeremy Flint" userId="S::jflint@fbcbhm.org::2e51fe6d-0a97-472d-9eb5-562c8defdb3f" providerId="AD" clId="Web-{B7B7EC6B-9784-B02A-1B2A-4C4260199EB5}" dt="2026-09-20T16:27:34.383" v="0"/>
        <pc:sldMkLst>
          <pc:docMk/>
          <pc:sldMk cId="1102635245" sldId="257"/>
        </pc:sldMkLst>
      </pc:sldChg>
      <pc:sldChg chg="del">
        <pc:chgData name="Jeremy Flint" userId="S::jflint@fbcbhm.org::2e51fe6d-0a97-472d-9eb5-562c8defdb3f" providerId="AD" clId="Web-{B7B7EC6B-9784-B02A-1B2A-4C4260199EB5}" dt="2026-09-20T16:27:41.196" v="2"/>
        <pc:sldMkLst>
          <pc:docMk/>
          <pc:sldMk cId="97371496" sldId="258"/>
        </pc:sldMkLst>
      </pc:sldChg>
      <pc:sldChg chg="del">
        <pc:chgData name="Jeremy Flint" userId="S::jflint@fbcbhm.org::2e51fe6d-0a97-472d-9eb5-562c8defdb3f" providerId="AD" clId="Web-{B7B7EC6B-9784-B02A-1B2A-4C4260199EB5}" dt="2026-09-20T16:27:50.415" v="8"/>
        <pc:sldMkLst>
          <pc:docMk/>
          <pc:sldMk cId="3986113019" sldId="259"/>
        </pc:sldMkLst>
      </pc:sldChg>
      <pc:sldChg chg="del">
        <pc:chgData name="Jeremy Flint" userId="S::jflint@fbcbhm.org::2e51fe6d-0a97-472d-9eb5-562c8defdb3f" providerId="AD" clId="Web-{B7B7EC6B-9784-B02A-1B2A-4C4260199EB5}" dt="2026-09-20T16:27:57.603" v="13"/>
        <pc:sldMkLst>
          <pc:docMk/>
          <pc:sldMk cId="602742411" sldId="260"/>
        </pc:sldMkLst>
      </pc:sldChg>
      <pc:sldChg chg="modSp mod">
        <pc:chgData name="Jeremy Flint" userId="S::jflint@fbcbhm.org::2e51fe6d-0a97-472d-9eb5-562c8defdb3f" providerId="AD" clId="Web-{B7B7EC6B-9784-B02A-1B2A-4C4260199EB5}" dt="2026-09-20T16:29:00.842" v="31"/>
        <pc:sldMkLst>
          <pc:docMk/>
          <pc:sldMk cId="1703428565" sldId="261"/>
        </pc:sldMkLst>
        <pc:spChg chg="mod">
          <ac:chgData name="Jeremy Flint" userId="S::jflint@fbcbhm.org::2e51fe6d-0a97-472d-9eb5-562c8defdb3f" providerId="AD" clId="Web-{B7B7EC6B-9784-B02A-1B2A-4C4260199EB5}" dt="2026-09-20T16:28:40.825" v="27" actId="20577"/>
          <ac:spMkLst>
            <pc:docMk/>
            <pc:sldMk cId="1703428565" sldId="261"/>
            <ac:spMk id="4" creationId="{6658211C-4947-A3C8-8AE3-F403D67C7D6E}"/>
          </ac:spMkLst>
        </pc:spChg>
      </pc:sldChg>
      <pc:sldChg chg="del">
        <pc:chgData name="Jeremy Flint" userId="S::jflint@fbcbhm.org::2e51fe6d-0a97-472d-9eb5-562c8defdb3f" providerId="AD" clId="Web-{B7B7EC6B-9784-B02A-1B2A-4C4260199EB5}" dt="2026-09-20T16:27:48.321" v="7"/>
        <pc:sldMkLst>
          <pc:docMk/>
          <pc:sldMk cId="1163421000" sldId="262"/>
        </pc:sldMkLst>
      </pc:sldChg>
      <pc:sldChg chg="del">
        <pc:chgData name="Jeremy Flint" userId="S::jflint@fbcbhm.org::2e51fe6d-0a97-472d-9eb5-562c8defdb3f" providerId="AD" clId="Web-{B7B7EC6B-9784-B02A-1B2A-4C4260199EB5}" dt="2026-09-20T16:27:54.540" v="12"/>
        <pc:sldMkLst>
          <pc:docMk/>
          <pc:sldMk cId="3756917377" sldId="263"/>
        </pc:sldMkLst>
      </pc:sldChg>
      <pc:sldChg chg="modSp mod">
        <pc:chgData name="Jeremy Flint" userId="S::jflint@fbcbhm.org::2e51fe6d-0a97-472d-9eb5-562c8defdb3f" providerId="AD" clId="Web-{B7B7EC6B-9784-B02A-1B2A-4C4260199EB5}" dt="2026-09-20T16:29:00.842" v="31"/>
        <pc:sldMkLst>
          <pc:docMk/>
          <pc:sldMk cId="1553270578" sldId="264"/>
        </pc:sldMkLst>
        <pc:spChg chg="mod">
          <ac:chgData name="Jeremy Flint" userId="S::jflint@fbcbhm.org::2e51fe6d-0a97-472d-9eb5-562c8defdb3f" providerId="AD" clId="Web-{B7B7EC6B-9784-B02A-1B2A-4C4260199EB5}" dt="2026-09-20T16:28:18.964" v="16" actId="20577"/>
          <ac:spMkLst>
            <pc:docMk/>
            <pc:sldMk cId="1553270578" sldId="264"/>
            <ac:spMk id="4" creationId="{2CC40D23-A6BB-4672-DB84-89311B92131F}"/>
          </ac:spMkLst>
        </pc:spChg>
      </pc:sldChg>
      <pc:sldChg chg="modSp mod">
        <pc:chgData name="Jeremy Flint" userId="S::jflint@fbcbhm.org::2e51fe6d-0a97-472d-9eb5-562c8defdb3f" providerId="AD" clId="Web-{B7B7EC6B-9784-B02A-1B2A-4C4260199EB5}" dt="2026-09-20T16:29:00.842" v="31"/>
        <pc:sldMkLst>
          <pc:docMk/>
          <pc:sldMk cId="4268308069" sldId="265"/>
        </pc:sldMkLst>
        <pc:spChg chg="mod">
          <ac:chgData name="Jeremy Flint" userId="S::jflint@fbcbhm.org::2e51fe6d-0a97-472d-9eb5-562c8defdb3f" providerId="AD" clId="Web-{B7B7EC6B-9784-B02A-1B2A-4C4260199EB5}" dt="2026-09-20T16:28:13.198" v="15" actId="20577"/>
          <ac:spMkLst>
            <pc:docMk/>
            <pc:sldMk cId="4268308069" sldId="265"/>
            <ac:spMk id="4" creationId="{9B5AB5C0-FE03-9DA1-3003-F6D2EFDFC5DB}"/>
          </ac:spMkLst>
        </pc:spChg>
      </pc:sldChg>
      <pc:sldChg chg="del">
        <pc:chgData name="Jeremy Flint" userId="S::jflint@fbcbhm.org::2e51fe6d-0a97-472d-9eb5-562c8defdb3f" providerId="AD" clId="Web-{B7B7EC6B-9784-B02A-1B2A-4C4260199EB5}" dt="2026-09-20T16:27:36.586" v="1"/>
        <pc:sldMkLst>
          <pc:docMk/>
          <pc:sldMk cId="903832101" sldId="266"/>
        </pc:sldMkLst>
      </pc:sldChg>
      <pc:sldChg chg="modSp mod">
        <pc:chgData name="Jeremy Flint" userId="S::jflint@fbcbhm.org::2e51fe6d-0a97-472d-9eb5-562c8defdb3f" providerId="AD" clId="Web-{B7B7EC6B-9784-B02A-1B2A-4C4260199EB5}" dt="2026-09-20T16:29:00.842" v="31"/>
        <pc:sldMkLst>
          <pc:docMk/>
          <pc:sldMk cId="1903053362" sldId="267"/>
        </pc:sldMkLst>
        <pc:spChg chg="mod">
          <ac:chgData name="Jeremy Flint" userId="S::jflint@fbcbhm.org::2e51fe6d-0a97-472d-9eb5-562c8defdb3f" providerId="AD" clId="Web-{B7B7EC6B-9784-B02A-1B2A-4C4260199EB5}" dt="2026-09-20T16:28:43.169" v="28" actId="20577"/>
          <ac:spMkLst>
            <pc:docMk/>
            <pc:sldMk cId="1903053362" sldId="267"/>
            <ac:spMk id="4" creationId="{F1053E57-28CA-2126-A972-4CBAA595B36F}"/>
          </ac:spMkLst>
        </pc:spChg>
      </pc:sldChg>
      <pc:sldChg chg="del">
        <pc:chgData name="Jeremy Flint" userId="S::jflint@fbcbhm.org::2e51fe6d-0a97-472d-9eb5-562c8defdb3f" providerId="AD" clId="Web-{B7B7EC6B-9784-B02A-1B2A-4C4260199EB5}" dt="2026-09-20T16:27:42.118" v="3"/>
        <pc:sldMkLst>
          <pc:docMk/>
          <pc:sldMk cId="3171397154" sldId="268"/>
        </pc:sldMkLst>
      </pc:sldChg>
      <pc:sldChg chg="del">
        <pc:chgData name="Jeremy Flint" userId="S::jflint@fbcbhm.org::2e51fe6d-0a97-472d-9eb5-562c8defdb3f" providerId="AD" clId="Web-{B7B7EC6B-9784-B02A-1B2A-4C4260199EB5}" dt="2026-09-20T16:27:42.946" v="4"/>
        <pc:sldMkLst>
          <pc:docMk/>
          <pc:sldMk cId="1434998746" sldId="269"/>
        </pc:sldMkLst>
      </pc:sldChg>
      <pc:sldChg chg="del">
        <pc:chgData name="Jeremy Flint" userId="S::jflint@fbcbhm.org::2e51fe6d-0a97-472d-9eb5-562c8defdb3f" providerId="AD" clId="Web-{B7B7EC6B-9784-B02A-1B2A-4C4260199EB5}" dt="2026-09-20T16:27:43.758" v="5"/>
        <pc:sldMkLst>
          <pc:docMk/>
          <pc:sldMk cId="1430630400" sldId="270"/>
        </pc:sldMkLst>
      </pc:sldChg>
      <pc:sldChg chg="del">
        <pc:chgData name="Jeremy Flint" userId="S::jflint@fbcbhm.org::2e51fe6d-0a97-472d-9eb5-562c8defdb3f" providerId="AD" clId="Web-{B7B7EC6B-9784-B02A-1B2A-4C4260199EB5}" dt="2026-09-20T16:27:44.696" v="6"/>
        <pc:sldMkLst>
          <pc:docMk/>
          <pc:sldMk cId="3767869838" sldId="271"/>
        </pc:sldMkLst>
      </pc:sldChg>
      <pc:sldChg chg="modSp mod">
        <pc:chgData name="Jeremy Flint" userId="S::jflint@fbcbhm.org::2e51fe6d-0a97-472d-9eb5-562c8defdb3f" providerId="AD" clId="Web-{B7B7EC6B-9784-B02A-1B2A-4C4260199EB5}" dt="2026-09-20T16:29:00.842" v="31"/>
        <pc:sldMkLst>
          <pc:docMk/>
          <pc:sldMk cId="3596377167" sldId="272"/>
        </pc:sldMkLst>
        <pc:spChg chg="mod">
          <ac:chgData name="Jeremy Flint" userId="S::jflint@fbcbhm.org::2e51fe6d-0a97-472d-9eb5-562c8defdb3f" providerId="AD" clId="Web-{B7B7EC6B-9784-B02A-1B2A-4C4260199EB5}" dt="2026-09-20T16:28:37.074" v="25" actId="20577"/>
          <ac:spMkLst>
            <pc:docMk/>
            <pc:sldMk cId="3596377167" sldId="272"/>
            <ac:spMk id="4" creationId="{7501031E-0E34-FD85-5D5B-225789D9DD3E}"/>
          </ac:spMkLst>
        </pc:spChg>
      </pc:sldChg>
      <pc:sldChg chg="modSp mod">
        <pc:chgData name="Jeremy Flint" userId="S::jflint@fbcbhm.org::2e51fe6d-0a97-472d-9eb5-562c8defdb3f" providerId="AD" clId="Web-{B7B7EC6B-9784-B02A-1B2A-4C4260199EB5}" dt="2026-09-20T16:29:00.842" v="31"/>
        <pc:sldMkLst>
          <pc:docMk/>
          <pc:sldMk cId="2709460389" sldId="273"/>
        </pc:sldMkLst>
        <pc:spChg chg="mod">
          <ac:chgData name="Jeremy Flint" userId="S::jflint@fbcbhm.org::2e51fe6d-0a97-472d-9eb5-562c8defdb3f" providerId="AD" clId="Web-{B7B7EC6B-9784-B02A-1B2A-4C4260199EB5}" dt="2026-09-20T16:28:33.824" v="23" actId="20577"/>
          <ac:spMkLst>
            <pc:docMk/>
            <pc:sldMk cId="2709460389" sldId="273"/>
            <ac:spMk id="4" creationId="{BDCFBFB9-E321-B98C-AC6D-0BD058AAD9F2}"/>
          </ac:spMkLst>
        </pc:spChg>
      </pc:sldChg>
      <pc:sldChg chg="del">
        <pc:chgData name="Jeremy Flint" userId="S::jflint@fbcbhm.org::2e51fe6d-0a97-472d-9eb5-562c8defdb3f" providerId="AD" clId="Web-{B7B7EC6B-9784-B02A-1B2A-4C4260199EB5}" dt="2026-09-20T16:27:51.071" v="9"/>
        <pc:sldMkLst>
          <pc:docMk/>
          <pc:sldMk cId="364129289" sldId="274"/>
        </pc:sldMkLst>
      </pc:sldChg>
      <pc:sldChg chg="del">
        <pc:chgData name="Jeremy Flint" userId="S::jflint@fbcbhm.org::2e51fe6d-0a97-472d-9eb5-562c8defdb3f" providerId="AD" clId="Web-{B7B7EC6B-9784-B02A-1B2A-4C4260199EB5}" dt="2026-09-20T16:27:51.728" v="10"/>
        <pc:sldMkLst>
          <pc:docMk/>
          <pc:sldMk cId="2462236280" sldId="275"/>
        </pc:sldMkLst>
      </pc:sldChg>
      <pc:sldChg chg="del">
        <pc:chgData name="Jeremy Flint" userId="S::jflint@fbcbhm.org::2e51fe6d-0a97-472d-9eb5-562c8defdb3f" providerId="AD" clId="Web-{B7B7EC6B-9784-B02A-1B2A-4C4260199EB5}" dt="2026-09-20T16:27:52.540" v="11"/>
        <pc:sldMkLst>
          <pc:docMk/>
          <pc:sldMk cId="3298091117" sldId="276"/>
        </pc:sldMkLst>
      </pc:sldChg>
      <pc:sldChg chg="modSp mod">
        <pc:chgData name="Jeremy Flint" userId="S::jflint@fbcbhm.org::2e51fe6d-0a97-472d-9eb5-562c8defdb3f" providerId="AD" clId="Web-{B7B7EC6B-9784-B02A-1B2A-4C4260199EB5}" dt="2026-09-20T16:29:00.842" v="31"/>
        <pc:sldMkLst>
          <pc:docMk/>
          <pc:sldMk cId="754688090" sldId="277"/>
        </pc:sldMkLst>
        <pc:spChg chg="mod">
          <ac:chgData name="Jeremy Flint" userId="S::jflint@fbcbhm.org::2e51fe6d-0a97-472d-9eb5-562c8defdb3f" providerId="AD" clId="Web-{B7B7EC6B-9784-B02A-1B2A-4C4260199EB5}" dt="2026-09-20T16:28:29.449" v="21" actId="20577"/>
          <ac:spMkLst>
            <pc:docMk/>
            <pc:sldMk cId="754688090" sldId="277"/>
            <ac:spMk id="4" creationId="{E181A5B8-4295-672A-37F6-E84F908D9A26}"/>
          </ac:spMkLst>
        </pc:spChg>
      </pc:sldChg>
      <pc:sldChg chg="modSp mod">
        <pc:chgData name="Jeremy Flint" userId="S::jflint@fbcbhm.org::2e51fe6d-0a97-472d-9eb5-562c8defdb3f" providerId="AD" clId="Web-{B7B7EC6B-9784-B02A-1B2A-4C4260199EB5}" dt="2026-09-20T16:29:00.842" v="31"/>
        <pc:sldMkLst>
          <pc:docMk/>
          <pc:sldMk cId="4069682192" sldId="278"/>
        </pc:sldMkLst>
        <pc:spChg chg="mod">
          <ac:chgData name="Jeremy Flint" userId="S::jflint@fbcbhm.org::2e51fe6d-0a97-472d-9eb5-562c8defdb3f" providerId="AD" clId="Web-{B7B7EC6B-9784-B02A-1B2A-4C4260199EB5}" dt="2026-09-20T16:28:27.246" v="20" actId="20577"/>
          <ac:spMkLst>
            <pc:docMk/>
            <pc:sldMk cId="4069682192" sldId="278"/>
            <ac:spMk id="4" creationId="{41667B32-9C09-5CE7-196A-B77B4E2656D7}"/>
          </ac:spMkLst>
        </pc:spChg>
      </pc:sldChg>
      <pc:sldChg chg="del">
        <pc:chgData name="Jeremy Flint" userId="S::jflint@fbcbhm.org::2e51fe6d-0a97-472d-9eb5-562c8defdb3f" providerId="AD" clId="Web-{B7B7EC6B-9784-B02A-1B2A-4C4260199EB5}" dt="2026-09-20T16:27:59.384" v="14"/>
        <pc:sldMkLst>
          <pc:docMk/>
          <pc:sldMk cId="1064393772" sldId="279"/>
        </pc:sldMkLst>
      </pc:sldChg>
      <pc:sldChg chg="modSp mod">
        <pc:chgData name="Jeremy Flint" userId="S::jflint@fbcbhm.org::2e51fe6d-0a97-472d-9eb5-562c8defdb3f" providerId="AD" clId="Web-{B7B7EC6B-9784-B02A-1B2A-4C4260199EB5}" dt="2026-09-20T16:29:00.842" v="31"/>
        <pc:sldMkLst>
          <pc:docMk/>
          <pc:sldMk cId="1145155735" sldId="280"/>
        </pc:sldMkLst>
        <pc:spChg chg="mod">
          <ac:chgData name="Jeremy Flint" userId="S::jflint@fbcbhm.org::2e51fe6d-0a97-472d-9eb5-562c8defdb3f" providerId="AD" clId="Web-{B7B7EC6B-9784-B02A-1B2A-4C4260199EB5}" dt="2026-09-20T16:28:23.636" v="18" actId="20577"/>
          <ac:spMkLst>
            <pc:docMk/>
            <pc:sldMk cId="1145155735" sldId="280"/>
            <ac:spMk id="4" creationId="{8EAD3D70-19C1-AE19-45F4-2FB1E973AABC}"/>
          </ac:spMkLst>
        </pc:spChg>
      </pc:sldChg>
      <pc:sldMasterChg chg="mod setBg modSldLayout">
        <pc:chgData name="Jeremy Flint" userId="S::jflint@fbcbhm.org::2e51fe6d-0a97-472d-9eb5-562c8defdb3f" providerId="AD" clId="Web-{B7B7EC6B-9784-B02A-1B2A-4C4260199EB5}" dt="2026-09-20T16:29:00.842" v="31"/>
        <pc:sldMasterMkLst>
          <pc:docMk/>
          <pc:sldMasterMk cId="2952465776" sldId="2147483660"/>
        </pc:sldMasterMkLst>
        <pc:sldLayoutChg chg="mod">
          <pc:chgData name="Jeremy Flint" userId="S::jflint@fbcbhm.org::2e51fe6d-0a97-472d-9eb5-562c8defdb3f" providerId="AD" clId="Web-{B7B7EC6B-9784-B02A-1B2A-4C4260199EB5}" dt="2026-09-20T16:29:00.842" v="31"/>
          <pc:sldLayoutMkLst>
            <pc:docMk/>
            <pc:sldMasterMk cId="2952465776" sldId="2147483660"/>
            <pc:sldLayoutMk cId="2332434023" sldId="2147483661"/>
          </pc:sldLayoutMkLst>
        </pc:sldLayoutChg>
        <pc:sldLayoutChg chg="mod">
          <pc:chgData name="Jeremy Flint" userId="S::jflint@fbcbhm.org::2e51fe6d-0a97-472d-9eb5-562c8defdb3f" providerId="AD" clId="Web-{B7B7EC6B-9784-B02A-1B2A-4C4260199EB5}" dt="2026-09-20T16:29:00.842" v="31"/>
          <pc:sldLayoutMkLst>
            <pc:docMk/>
            <pc:sldMasterMk cId="2952465776" sldId="2147483660"/>
            <pc:sldLayoutMk cId="1828361209" sldId="2147483662"/>
          </pc:sldLayoutMkLst>
        </pc:sldLayoutChg>
        <pc:sldLayoutChg chg="mod">
          <pc:chgData name="Jeremy Flint" userId="S::jflint@fbcbhm.org::2e51fe6d-0a97-472d-9eb5-562c8defdb3f" providerId="AD" clId="Web-{B7B7EC6B-9784-B02A-1B2A-4C4260199EB5}" dt="2026-09-20T16:29:00.842" v="31"/>
          <pc:sldLayoutMkLst>
            <pc:docMk/>
            <pc:sldMasterMk cId="2952465776" sldId="2147483660"/>
            <pc:sldLayoutMk cId="3647724148" sldId="2147483663"/>
          </pc:sldLayoutMkLst>
        </pc:sldLayoutChg>
        <pc:sldLayoutChg chg="mod">
          <pc:chgData name="Jeremy Flint" userId="S::jflint@fbcbhm.org::2e51fe6d-0a97-472d-9eb5-562c8defdb3f" providerId="AD" clId="Web-{B7B7EC6B-9784-B02A-1B2A-4C4260199EB5}" dt="2026-09-20T16:29:00.842" v="31"/>
          <pc:sldLayoutMkLst>
            <pc:docMk/>
            <pc:sldMasterMk cId="2952465776" sldId="2147483660"/>
            <pc:sldLayoutMk cId="966922232" sldId="2147483664"/>
          </pc:sldLayoutMkLst>
        </pc:sldLayoutChg>
        <pc:sldLayoutChg chg="mod">
          <pc:chgData name="Jeremy Flint" userId="S::jflint@fbcbhm.org::2e51fe6d-0a97-472d-9eb5-562c8defdb3f" providerId="AD" clId="Web-{B7B7EC6B-9784-B02A-1B2A-4C4260199EB5}" dt="2026-09-20T16:29:00.842" v="31"/>
          <pc:sldLayoutMkLst>
            <pc:docMk/>
            <pc:sldMasterMk cId="2952465776" sldId="2147483660"/>
            <pc:sldLayoutMk cId="1274667641" sldId="2147483665"/>
          </pc:sldLayoutMkLst>
        </pc:sldLayoutChg>
        <pc:sldLayoutChg chg="mod">
          <pc:chgData name="Jeremy Flint" userId="S::jflint@fbcbhm.org::2e51fe6d-0a97-472d-9eb5-562c8defdb3f" providerId="AD" clId="Web-{B7B7EC6B-9784-B02A-1B2A-4C4260199EB5}" dt="2026-09-20T16:29:00.842" v="31"/>
          <pc:sldLayoutMkLst>
            <pc:docMk/>
            <pc:sldMasterMk cId="2952465776" sldId="2147483660"/>
            <pc:sldLayoutMk cId="2984064344" sldId="2147483666"/>
          </pc:sldLayoutMkLst>
        </pc:sldLayoutChg>
        <pc:sldLayoutChg chg="mod">
          <pc:chgData name="Jeremy Flint" userId="S::jflint@fbcbhm.org::2e51fe6d-0a97-472d-9eb5-562c8defdb3f" providerId="AD" clId="Web-{B7B7EC6B-9784-B02A-1B2A-4C4260199EB5}" dt="2026-09-20T16:29:00.842" v="31"/>
          <pc:sldLayoutMkLst>
            <pc:docMk/>
            <pc:sldMasterMk cId="2952465776" sldId="2147483660"/>
            <pc:sldLayoutMk cId="582904050" sldId="2147483667"/>
          </pc:sldLayoutMkLst>
        </pc:sldLayoutChg>
        <pc:sldLayoutChg chg="mod">
          <pc:chgData name="Jeremy Flint" userId="S::jflint@fbcbhm.org::2e51fe6d-0a97-472d-9eb5-562c8defdb3f" providerId="AD" clId="Web-{B7B7EC6B-9784-B02A-1B2A-4C4260199EB5}" dt="2026-09-20T16:29:00.842" v="31"/>
          <pc:sldLayoutMkLst>
            <pc:docMk/>
            <pc:sldMasterMk cId="2952465776" sldId="2147483660"/>
            <pc:sldLayoutMk cId="1528827013" sldId="2147483668"/>
          </pc:sldLayoutMkLst>
        </pc:sldLayoutChg>
        <pc:sldLayoutChg chg="mod">
          <pc:chgData name="Jeremy Flint" userId="S::jflint@fbcbhm.org::2e51fe6d-0a97-472d-9eb5-562c8defdb3f" providerId="AD" clId="Web-{B7B7EC6B-9784-B02A-1B2A-4C4260199EB5}" dt="2026-09-20T16:29:00.842" v="31"/>
          <pc:sldLayoutMkLst>
            <pc:docMk/>
            <pc:sldMasterMk cId="2952465776" sldId="2147483660"/>
            <pc:sldLayoutMk cId="1810215873" sldId="2147483669"/>
          </pc:sldLayoutMkLst>
        </pc:sldLayoutChg>
        <pc:sldLayoutChg chg="mod">
          <pc:chgData name="Jeremy Flint" userId="S::jflint@fbcbhm.org::2e51fe6d-0a97-472d-9eb5-562c8defdb3f" providerId="AD" clId="Web-{B7B7EC6B-9784-B02A-1B2A-4C4260199EB5}" dt="2026-09-20T16:29:00.842" v="31"/>
          <pc:sldLayoutMkLst>
            <pc:docMk/>
            <pc:sldMasterMk cId="2952465776" sldId="2147483660"/>
            <pc:sldLayoutMk cId="2144709680" sldId="2147483670"/>
          </pc:sldLayoutMkLst>
        </pc:sldLayoutChg>
        <pc:sldLayoutChg chg="mod">
          <pc:chgData name="Jeremy Flint" userId="S::jflint@fbcbhm.org::2e51fe6d-0a97-472d-9eb5-562c8defdb3f" providerId="AD" clId="Web-{B7B7EC6B-9784-B02A-1B2A-4C4260199EB5}" dt="2026-09-20T16:29:00.842" v="31"/>
          <pc:sldLayoutMkLst>
            <pc:docMk/>
            <pc:sldMasterMk cId="2952465776" sldId="2147483660"/>
            <pc:sldLayoutMk cId="4013224564" sldId="2147483671"/>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3998A43-7D6C-4F9D-B26F-9DF4BDA4955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A185A-6522-41B5-AD3E-9CFFF437010B}" type="slidenum">
              <a:rPr lang="en-US" smtClean="0"/>
              <a:t>‹#›</a:t>
            </a:fld>
            <a:endParaRPr lang="en-US"/>
          </a:p>
        </p:txBody>
      </p:sp>
    </p:spTree>
    <p:extLst>
      <p:ext uri="{BB962C8B-B14F-4D97-AF65-F5344CB8AC3E}">
        <p14:creationId xmlns:p14="http://schemas.microsoft.com/office/powerpoint/2010/main" val="23324340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998A43-7D6C-4F9D-B26F-9DF4BDA4955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A185A-6522-41B5-AD3E-9CFFF437010B}" type="slidenum">
              <a:rPr lang="en-US" smtClean="0"/>
              <a:t>‹#›</a:t>
            </a:fld>
            <a:endParaRPr lang="en-US"/>
          </a:p>
        </p:txBody>
      </p:sp>
    </p:spTree>
    <p:extLst>
      <p:ext uri="{BB962C8B-B14F-4D97-AF65-F5344CB8AC3E}">
        <p14:creationId xmlns:p14="http://schemas.microsoft.com/office/powerpoint/2010/main" val="1828361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998A43-7D6C-4F9D-B26F-9DF4BDA4955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A185A-6522-41B5-AD3E-9CFFF437010B}" type="slidenum">
              <a:rPr lang="en-US" smtClean="0"/>
              <a:t>‹#›</a:t>
            </a:fld>
            <a:endParaRPr lang="en-US"/>
          </a:p>
        </p:txBody>
      </p:sp>
    </p:spTree>
    <p:extLst>
      <p:ext uri="{BB962C8B-B14F-4D97-AF65-F5344CB8AC3E}">
        <p14:creationId xmlns:p14="http://schemas.microsoft.com/office/powerpoint/2010/main" val="3647724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998A43-7D6C-4F9D-B26F-9DF4BDA4955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A185A-6522-41B5-AD3E-9CFFF437010B}" type="slidenum">
              <a:rPr lang="en-US" smtClean="0"/>
              <a:t>‹#›</a:t>
            </a:fld>
            <a:endParaRPr lang="en-US"/>
          </a:p>
        </p:txBody>
      </p:sp>
    </p:spTree>
    <p:extLst>
      <p:ext uri="{BB962C8B-B14F-4D97-AF65-F5344CB8AC3E}">
        <p14:creationId xmlns:p14="http://schemas.microsoft.com/office/powerpoint/2010/main" val="9669222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998A43-7D6C-4F9D-B26F-9DF4BDA49554}" type="datetimeFigureOut">
              <a:rPr lang="en-US" smtClean="0"/>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2A185A-6522-41B5-AD3E-9CFFF437010B}" type="slidenum">
              <a:rPr lang="en-US" smtClean="0"/>
              <a:t>‹#›</a:t>
            </a:fld>
            <a:endParaRPr lang="en-US"/>
          </a:p>
        </p:txBody>
      </p:sp>
    </p:spTree>
    <p:extLst>
      <p:ext uri="{BB962C8B-B14F-4D97-AF65-F5344CB8AC3E}">
        <p14:creationId xmlns:p14="http://schemas.microsoft.com/office/powerpoint/2010/main" val="12746676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998A43-7D6C-4F9D-B26F-9DF4BDA49554}"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2A185A-6522-41B5-AD3E-9CFFF437010B}" type="slidenum">
              <a:rPr lang="en-US" smtClean="0"/>
              <a:t>‹#›</a:t>
            </a:fld>
            <a:endParaRPr lang="en-US"/>
          </a:p>
        </p:txBody>
      </p:sp>
    </p:spTree>
    <p:extLst>
      <p:ext uri="{BB962C8B-B14F-4D97-AF65-F5344CB8AC3E}">
        <p14:creationId xmlns:p14="http://schemas.microsoft.com/office/powerpoint/2010/main" val="2984064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998A43-7D6C-4F9D-B26F-9DF4BDA49554}" type="datetimeFigureOut">
              <a:rPr lang="en-US" smtClean="0"/>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2A185A-6522-41B5-AD3E-9CFFF437010B}" type="slidenum">
              <a:rPr lang="en-US" smtClean="0"/>
              <a:t>‹#›</a:t>
            </a:fld>
            <a:endParaRPr lang="en-US"/>
          </a:p>
        </p:txBody>
      </p:sp>
    </p:spTree>
    <p:extLst>
      <p:ext uri="{BB962C8B-B14F-4D97-AF65-F5344CB8AC3E}">
        <p14:creationId xmlns:p14="http://schemas.microsoft.com/office/powerpoint/2010/main" val="5829040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3998A43-7D6C-4F9D-B26F-9DF4BDA4955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A185A-6522-41B5-AD3E-9CFFF437010B}" type="slidenum">
              <a:rPr lang="en-US" smtClean="0"/>
              <a:t>‹#›</a:t>
            </a:fld>
            <a:endParaRPr lang="en-US"/>
          </a:p>
        </p:txBody>
      </p:sp>
    </p:spTree>
    <p:extLst>
      <p:ext uri="{BB962C8B-B14F-4D97-AF65-F5344CB8AC3E}">
        <p14:creationId xmlns:p14="http://schemas.microsoft.com/office/powerpoint/2010/main" val="1528827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3998A43-7D6C-4F9D-B26F-9DF4BDA4955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2A185A-6522-41B5-AD3E-9CFFF437010B}" type="slidenum">
              <a:rPr lang="en-US" smtClean="0"/>
              <a:t>‹#›</a:t>
            </a:fld>
            <a:endParaRPr lang="en-US"/>
          </a:p>
        </p:txBody>
      </p:sp>
    </p:spTree>
    <p:extLst>
      <p:ext uri="{BB962C8B-B14F-4D97-AF65-F5344CB8AC3E}">
        <p14:creationId xmlns:p14="http://schemas.microsoft.com/office/powerpoint/2010/main" val="1810215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998A43-7D6C-4F9D-B26F-9DF4BDA4955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A185A-6522-41B5-AD3E-9CFFF437010B}" type="slidenum">
              <a:rPr lang="en-US" smtClean="0"/>
              <a:t>‹#›</a:t>
            </a:fld>
            <a:endParaRPr lang="en-US"/>
          </a:p>
        </p:txBody>
      </p:sp>
    </p:spTree>
    <p:extLst>
      <p:ext uri="{BB962C8B-B14F-4D97-AF65-F5344CB8AC3E}">
        <p14:creationId xmlns:p14="http://schemas.microsoft.com/office/powerpoint/2010/main" val="21447096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998A43-7D6C-4F9D-B26F-9DF4BDA4955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2A185A-6522-41B5-AD3E-9CFFF437010B}" type="slidenum">
              <a:rPr lang="en-US" smtClean="0"/>
              <a:t>‹#›</a:t>
            </a:fld>
            <a:endParaRPr lang="en-US"/>
          </a:p>
        </p:txBody>
      </p:sp>
    </p:spTree>
    <p:extLst>
      <p:ext uri="{BB962C8B-B14F-4D97-AF65-F5344CB8AC3E}">
        <p14:creationId xmlns:p14="http://schemas.microsoft.com/office/powerpoint/2010/main" val="4013224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998A43-7D6C-4F9D-B26F-9DF4BDA49554}" type="datetimeFigureOut">
              <a:rPr lang="en-US" smtClean="0"/>
              <a:t>9/20/2026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2A185A-6522-41B5-AD3E-9CFFF437010B}" type="slidenum">
              <a:rPr lang="en-US" smtClean="0"/>
              <a:t>‹#›</a:t>
            </a:fld>
            <a:endParaRPr lang="en-US"/>
          </a:p>
        </p:txBody>
      </p:sp>
    </p:spTree>
    <p:extLst>
      <p:ext uri="{BB962C8B-B14F-4D97-AF65-F5344CB8AC3E}">
        <p14:creationId xmlns:p14="http://schemas.microsoft.com/office/powerpoint/2010/main" val="295246577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F48ABAD-A514-4185-99B1-3F5E877E35CB}"/>
              </a:ext>
            </a:extLst>
          </p:cNvPr>
          <p:cNvSpPr txBox="1"/>
          <p:nvPr/>
        </p:nvSpPr>
        <p:spPr>
          <a:xfrm>
            <a:off x="352612" y="2244165"/>
            <a:ext cx="11480800" cy="2923877"/>
          </a:xfrm>
          <a:prstGeom prst="rect">
            <a:avLst/>
          </a:prstGeom>
          <a:noFill/>
        </p:spPr>
        <p:txBody>
          <a:bodyPr wrap="square" lIns="91440" tIns="45720" rIns="91440" bIns="45720" rtlCol="0" anchor="t">
            <a:spAutoFit/>
          </a:bodyPr>
          <a:lstStyle/>
          <a:p>
            <a:pPr algn="ctr"/>
            <a:r>
              <a:rPr lang="en-US" sz="5600" dirty="0">
                <a:solidFill>
                  <a:schemeClr val="bg1"/>
                </a:solidFill>
                <a:effectLst/>
                <a:latin typeface="Calibri"/>
                <a:ea typeface="Calibri"/>
                <a:cs typeface="Calibri"/>
              </a:rPr>
              <a:t>Deception to Dependence</a:t>
            </a:r>
            <a:endParaRPr lang="en-US">
              <a:solidFill>
                <a:schemeClr val="bg1"/>
              </a:solidFill>
              <a:ea typeface="Calibri"/>
              <a:cs typeface="Calibri"/>
            </a:endParaRPr>
          </a:p>
          <a:p>
            <a:pPr algn="ctr"/>
            <a:r>
              <a:rPr lang="en-US" sz="4400" kern="100" dirty="0">
                <a:solidFill>
                  <a:schemeClr val="bg1"/>
                </a:solidFill>
                <a:latin typeface="Calibri"/>
                <a:ea typeface="Calibri"/>
                <a:cs typeface="Calibri"/>
              </a:rPr>
              <a:t>Genesis</a:t>
            </a:r>
            <a:r>
              <a:rPr lang="en-US" sz="4400" kern="100" dirty="0">
                <a:solidFill>
                  <a:schemeClr val="bg1"/>
                </a:solidFill>
                <a:effectLst/>
                <a:latin typeface="Calibri"/>
                <a:ea typeface="Calibri"/>
                <a:cs typeface="Calibri"/>
              </a:rPr>
              <a:t> 32:22-32</a:t>
            </a:r>
            <a:endParaRPr lang="en-US" sz="4400" kern="100" dirty="0">
              <a:solidFill>
                <a:schemeClr val="bg1"/>
              </a:solidFill>
              <a:latin typeface="Calibri"/>
              <a:ea typeface="Calibri"/>
              <a:cs typeface="Calibri"/>
            </a:endParaRPr>
          </a:p>
          <a:p>
            <a:pPr algn="ctr"/>
            <a:r>
              <a:rPr lang="en-US" sz="2800" b="1" kern="100" dirty="0">
                <a:solidFill>
                  <a:schemeClr val="bg1"/>
                </a:solidFill>
                <a:latin typeface="Calibri"/>
                <a:ea typeface="Calibri"/>
                <a:cs typeface="Calibri"/>
              </a:rPr>
              <a:t>New International Version</a:t>
            </a:r>
            <a:endParaRPr lang="en-US" sz="2800" b="1" kern="100" dirty="0">
              <a:solidFill>
                <a:schemeClr val="bg1"/>
              </a:solidFill>
              <a:effectLst/>
              <a:latin typeface="Calibri"/>
              <a:ea typeface="Calibri"/>
              <a:cs typeface="Calibri"/>
            </a:endParaRPr>
          </a:p>
          <a:p>
            <a:endParaRPr lang="en-US" sz="5600" dirty="0">
              <a:solidFill>
                <a:schemeClr val="bg1"/>
              </a:solidFill>
              <a:ea typeface="Calibri"/>
              <a:cs typeface="Calibri"/>
            </a:endParaRPr>
          </a:p>
        </p:txBody>
      </p:sp>
    </p:spTree>
    <p:extLst>
      <p:ext uri="{BB962C8B-B14F-4D97-AF65-F5344CB8AC3E}">
        <p14:creationId xmlns:p14="http://schemas.microsoft.com/office/powerpoint/2010/main" val="4133173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AC516E-EC34-44B5-9449-387A144B53F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1053E57-28CA-2126-A972-4CBAA595B36F}"/>
              </a:ext>
            </a:extLst>
          </p:cNvPr>
          <p:cNvSpPr txBox="1"/>
          <p:nvPr/>
        </p:nvSpPr>
        <p:spPr>
          <a:xfrm>
            <a:off x="457200" y="279400"/>
            <a:ext cx="10838330" cy="3231654"/>
          </a:xfrm>
          <a:prstGeom prst="rect">
            <a:avLst/>
          </a:prstGeom>
          <a:noFill/>
        </p:spPr>
        <p:txBody>
          <a:bodyPr wrap="square" lIns="91440" tIns="45720" rIns="91440" bIns="45720" rtlCol="0" anchor="t">
            <a:spAutoFit/>
          </a:bodyPr>
          <a:lstStyle/>
          <a:p>
            <a:pPr>
              <a:spcBef>
                <a:spcPts val="1200"/>
              </a:spcBef>
            </a:pPr>
            <a:r>
              <a:rPr lang="en-US" sz="4000" kern="100" dirty="0">
                <a:solidFill>
                  <a:schemeClr val="bg1"/>
                </a:solidFill>
                <a:latin typeface="Calibri"/>
                <a:ea typeface="Calibri"/>
                <a:cs typeface="Calibri"/>
              </a:rPr>
              <a:t>WHO WAS JACOB</a:t>
            </a:r>
            <a:r>
              <a:rPr lang="en-US" sz="4000" kern="100" dirty="0">
                <a:solidFill>
                  <a:schemeClr val="bg1"/>
                </a:solidFill>
                <a:effectLst/>
                <a:latin typeface="Calibri"/>
                <a:ea typeface="Calibri"/>
                <a:cs typeface="Calibri"/>
              </a:rPr>
              <a:t>?</a:t>
            </a:r>
            <a:endParaRPr lang="en-US" sz="4000">
              <a:solidFill>
                <a:schemeClr val="bg1"/>
              </a:solidFill>
              <a:ea typeface="Calibri"/>
              <a:cs typeface="Calibri"/>
            </a:endParaRPr>
          </a:p>
          <a:p>
            <a:pPr>
              <a:spcBef>
                <a:spcPts val="1200"/>
              </a:spcBef>
            </a:pPr>
            <a:r>
              <a:rPr lang="en-US" sz="3600" kern="100" dirty="0">
                <a:solidFill>
                  <a:schemeClr val="bg1"/>
                </a:solidFill>
                <a:latin typeface="Calibri"/>
                <a:ea typeface="Calibri"/>
                <a:cs typeface="Calibri"/>
              </a:rPr>
              <a:t>Jacob – "One who grasps the heel," meaning someone who is a deceiver</a:t>
            </a:r>
          </a:p>
          <a:p>
            <a:pPr>
              <a:spcBef>
                <a:spcPts val="1200"/>
              </a:spcBef>
            </a:pPr>
            <a:r>
              <a:rPr lang="en-US" sz="3600" kern="100" dirty="0">
                <a:solidFill>
                  <a:schemeClr val="bg1"/>
                </a:solidFill>
                <a:latin typeface="Calibri"/>
                <a:ea typeface="Calibri"/>
                <a:cs typeface="Calibri"/>
              </a:rPr>
              <a:t>Jacob’s</a:t>
            </a:r>
            <a:r>
              <a:rPr lang="en-US" sz="3600" kern="100" dirty="0">
                <a:solidFill>
                  <a:schemeClr val="bg1"/>
                </a:solidFill>
                <a:effectLst/>
                <a:latin typeface="Calibri"/>
                <a:ea typeface="Calibri"/>
                <a:cs typeface="Calibri"/>
              </a:rPr>
              <a:t> early years were marked by dishonesty, passivity,</a:t>
            </a:r>
            <a:endParaRPr lang="en-US">
              <a:solidFill>
                <a:schemeClr val="bg1"/>
              </a:solidFill>
              <a:ea typeface="Calibri"/>
              <a:cs typeface="Calibri"/>
            </a:endParaRPr>
          </a:p>
          <a:p>
            <a:r>
              <a:rPr lang="en-US" sz="3600" kern="100" dirty="0">
                <a:solidFill>
                  <a:schemeClr val="bg1"/>
                </a:solidFill>
                <a:effectLst/>
                <a:latin typeface="Calibri"/>
                <a:ea typeface="Calibri"/>
                <a:cs typeface="Calibri"/>
              </a:rPr>
              <a:t>and living life on the run</a:t>
            </a:r>
            <a:endParaRPr lang="en-US" sz="2000" kern="100">
              <a:solidFill>
                <a:schemeClr val="bg1"/>
              </a:solidFill>
              <a:effectLst/>
              <a:latin typeface="Arial"/>
              <a:ea typeface="Calibri"/>
              <a:cs typeface="Arial"/>
            </a:endParaRPr>
          </a:p>
        </p:txBody>
      </p:sp>
    </p:spTree>
    <p:extLst>
      <p:ext uri="{BB962C8B-B14F-4D97-AF65-F5344CB8AC3E}">
        <p14:creationId xmlns:p14="http://schemas.microsoft.com/office/powerpoint/2010/main" val="19030533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61E9A-87B8-2E2B-15E4-D2600917C84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658211C-4947-A3C8-8AE3-F403D67C7D6E}"/>
              </a:ext>
            </a:extLst>
          </p:cNvPr>
          <p:cNvSpPr txBox="1"/>
          <p:nvPr/>
        </p:nvSpPr>
        <p:spPr>
          <a:xfrm>
            <a:off x="457200" y="279400"/>
            <a:ext cx="10838330" cy="4801314"/>
          </a:xfrm>
          <a:prstGeom prst="rect">
            <a:avLst/>
          </a:prstGeom>
          <a:noFill/>
        </p:spPr>
        <p:txBody>
          <a:bodyPr wrap="square" lIns="91440" tIns="45720" rIns="91440" bIns="45720" rtlCol="0" anchor="t">
            <a:spAutoFit/>
          </a:bodyPr>
          <a:lstStyle/>
          <a:p>
            <a:pPr>
              <a:spcBef>
                <a:spcPts val="1200"/>
              </a:spcBef>
            </a:pPr>
            <a:r>
              <a:rPr lang="en-US" sz="4000" kern="100" dirty="0">
                <a:solidFill>
                  <a:schemeClr val="bg1"/>
                </a:solidFill>
                <a:latin typeface="Calibri"/>
                <a:ea typeface="Calibri"/>
                <a:cs typeface="Calibri"/>
              </a:rPr>
              <a:t>WHO WAS JACOB</a:t>
            </a:r>
            <a:r>
              <a:rPr lang="en-US" sz="4000" kern="100" dirty="0">
                <a:solidFill>
                  <a:schemeClr val="bg1"/>
                </a:solidFill>
                <a:effectLst/>
                <a:latin typeface="Calibri"/>
                <a:ea typeface="Calibri"/>
                <a:cs typeface="Calibri"/>
              </a:rPr>
              <a:t>?</a:t>
            </a:r>
            <a:endParaRPr lang="en-US" sz="4000">
              <a:solidFill>
                <a:schemeClr val="bg1"/>
              </a:solidFill>
              <a:ea typeface="Calibri"/>
              <a:cs typeface="Calibri"/>
            </a:endParaRPr>
          </a:p>
          <a:p>
            <a:pPr lvl="1">
              <a:spcBef>
                <a:spcPts val="1200"/>
              </a:spcBef>
            </a:pPr>
            <a:r>
              <a:rPr lang="en-US" sz="3200" i="1" kern="100" dirty="0">
                <a:solidFill>
                  <a:schemeClr val="bg1"/>
                </a:solidFill>
                <a:effectLst/>
                <a:latin typeface="Arial"/>
                <a:ea typeface="Calibri"/>
                <a:cs typeface="Arial"/>
              </a:rPr>
              <a:t>Then Jacob prayed, “O God of my father Abraham, God of my father Isaac, Lord, you who said to me, ‘Go back to your country and your relatives, and I will make you prosper,’ </a:t>
            </a:r>
            <a:r>
              <a:rPr lang="en-US" sz="3200" i="1" kern="100" baseline="30000" dirty="0">
                <a:solidFill>
                  <a:schemeClr val="bg1"/>
                </a:solidFill>
                <a:effectLst/>
                <a:latin typeface="Arial"/>
                <a:ea typeface="Calibri"/>
                <a:cs typeface="Arial"/>
              </a:rPr>
              <a:t> </a:t>
            </a:r>
            <a:r>
              <a:rPr lang="en-US" sz="3200" i="1" kern="100" dirty="0">
                <a:solidFill>
                  <a:schemeClr val="bg1"/>
                </a:solidFill>
                <a:effectLst/>
                <a:latin typeface="Arial"/>
                <a:ea typeface="Calibri"/>
                <a:cs typeface="Arial"/>
              </a:rPr>
              <a:t>I am unworthy of all the kindness and faithfulness you have shown your servant…</a:t>
            </a:r>
            <a:r>
              <a:rPr lang="en-US" sz="3200" i="1" kern="100" baseline="30000" dirty="0">
                <a:solidFill>
                  <a:schemeClr val="bg1"/>
                </a:solidFill>
                <a:effectLst/>
                <a:latin typeface="Arial"/>
                <a:ea typeface="Calibri"/>
                <a:cs typeface="Arial"/>
              </a:rPr>
              <a:t> </a:t>
            </a:r>
            <a:r>
              <a:rPr lang="en-US" sz="3200" i="1" kern="100" dirty="0">
                <a:solidFill>
                  <a:schemeClr val="bg1"/>
                </a:solidFill>
                <a:latin typeface="Arial"/>
                <a:ea typeface="Calibri"/>
                <a:cs typeface="Arial"/>
              </a:rPr>
              <a:t>Save</a:t>
            </a:r>
            <a:r>
              <a:rPr lang="en-US" sz="3200" i="1" kern="100" dirty="0">
                <a:solidFill>
                  <a:schemeClr val="bg1"/>
                </a:solidFill>
                <a:effectLst/>
                <a:latin typeface="Arial"/>
                <a:ea typeface="Calibri"/>
                <a:cs typeface="Arial"/>
              </a:rPr>
              <a:t> me, I </a:t>
            </a:r>
            <a:r>
              <a:rPr lang="en-US" sz="3150" i="1" kern="100" dirty="0">
                <a:solidFill>
                  <a:schemeClr val="bg1"/>
                </a:solidFill>
                <a:effectLst/>
                <a:latin typeface="Arial"/>
                <a:ea typeface="Calibri"/>
                <a:cs typeface="Arial"/>
              </a:rPr>
              <a:t>pray, from the hand of my brother Esau, for I am afraid</a:t>
            </a:r>
            <a:r>
              <a:rPr lang="en-US" sz="3200" i="1" kern="100" dirty="0">
                <a:solidFill>
                  <a:schemeClr val="bg1"/>
                </a:solidFill>
                <a:effectLst/>
                <a:latin typeface="Arial"/>
                <a:ea typeface="Calibri"/>
                <a:cs typeface="Arial"/>
              </a:rPr>
              <a:t> </a:t>
            </a:r>
            <a:r>
              <a:rPr lang="en-US" sz="3150" i="1" kern="100" dirty="0">
                <a:solidFill>
                  <a:schemeClr val="bg1"/>
                </a:solidFill>
                <a:effectLst/>
                <a:latin typeface="Arial"/>
                <a:ea typeface="Calibri"/>
                <a:cs typeface="Arial"/>
              </a:rPr>
              <a:t>he</a:t>
            </a:r>
            <a:r>
              <a:rPr lang="en-US" sz="3200" i="1" kern="100" dirty="0">
                <a:solidFill>
                  <a:schemeClr val="bg1"/>
                </a:solidFill>
                <a:effectLst/>
                <a:latin typeface="Arial"/>
                <a:ea typeface="Calibri"/>
                <a:cs typeface="Arial"/>
              </a:rPr>
              <a:t> will come and attack me, and also the mothers with their children</a:t>
            </a:r>
            <a:r>
              <a:rPr lang="en-US" sz="3200" i="1" kern="100" dirty="0">
                <a:solidFill>
                  <a:schemeClr val="bg1"/>
                </a:solidFill>
                <a:latin typeface="Arial"/>
                <a:ea typeface="Calibri"/>
                <a:cs typeface="Arial"/>
              </a:rPr>
              <a:t>.”</a:t>
            </a:r>
            <a:r>
              <a:rPr lang="en-US" sz="3200" i="1" kern="100" dirty="0">
                <a:solidFill>
                  <a:schemeClr val="bg1"/>
                </a:solidFill>
                <a:effectLst/>
                <a:latin typeface="Arial"/>
                <a:ea typeface="Calibri"/>
                <a:cs typeface="Arial"/>
              </a:rPr>
              <a:t> </a:t>
            </a:r>
            <a:r>
              <a:rPr lang="en-US" sz="2000" kern="100" dirty="0">
                <a:solidFill>
                  <a:schemeClr val="bg1"/>
                </a:solidFill>
                <a:latin typeface="Arial"/>
                <a:ea typeface="Calibri"/>
                <a:cs typeface="Arial"/>
              </a:rPr>
              <a:t>Genesis</a:t>
            </a:r>
            <a:r>
              <a:rPr lang="en-US" sz="2000" kern="100" dirty="0">
                <a:solidFill>
                  <a:schemeClr val="bg1"/>
                </a:solidFill>
                <a:effectLst/>
                <a:latin typeface="Arial"/>
                <a:ea typeface="Calibri"/>
                <a:cs typeface="Arial"/>
              </a:rPr>
              <a:t> 32:9-10a, 11)</a:t>
            </a:r>
          </a:p>
        </p:txBody>
      </p:sp>
    </p:spTree>
    <p:extLst>
      <p:ext uri="{BB962C8B-B14F-4D97-AF65-F5344CB8AC3E}">
        <p14:creationId xmlns:p14="http://schemas.microsoft.com/office/powerpoint/2010/main" val="1703428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F80EA-C8F2-EF1D-F21F-623EDC044CE8}"/>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501031E-0E34-FD85-5D5B-225789D9DD3E}"/>
              </a:ext>
            </a:extLst>
          </p:cNvPr>
          <p:cNvSpPr txBox="1"/>
          <p:nvPr/>
        </p:nvSpPr>
        <p:spPr>
          <a:xfrm>
            <a:off x="457200" y="264459"/>
            <a:ext cx="11630211" cy="5816977"/>
          </a:xfrm>
          <a:prstGeom prst="rect">
            <a:avLst/>
          </a:prstGeom>
          <a:noFill/>
        </p:spPr>
        <p:txBody>
          <a:bodyPr wrap="square" lIns="91440" tIns="45720" rIns="91440" bIns="45720" rtlCol="0" anchor="t">
            <a:spAutoFit/>
          </a:bodyPr>
          <a:lstStyle/>
          <a:p>
            <a:pPr>
              <a:spcBef>
                <a:spcPts val="1200"/>
              </a:spcBef>
            </a:pPr>
            <a:r>
              <a:rPr lang="en-US" sz="4000" kern="100" dirty="0">
                <a:solidFill>
                  <a:schemeClr val="bg1"/>
                </a:solidFill>
                <a:latin typeface="Calibri"/>
                <a:ea typeface="Calibri"/>
                <a:cs typeface="Calibri"/>
              </a:rPr>
              <a:t>WHAT CAN JACOB’S WRESTLING WITH GOD TEACH US</a:t>
            </a:r>
            <a:r>
              <a:rPr lang="en-US" sz="4000" kern="100" dirty="0">
                <a:solidFill>
                  <a:schemeClr val="bg1"/>
                </a:solidFill>
                <a:effectLst/>
                <a:latin typeface="Calibri"/>
                <a:ea typeface="Calibri"/>
                <a:cs typeface="Calibri"/>
              </a:rPr>
              <a:t>?</a:t>
            </a:r>
            <a:endParaRPr lang="en-US" sz="4000">
              <a:solidFill>
                <a:schemeClr val="bg1"/>
              </a:solidFill>
              <a:ea typeface="Calibri"/>
              <a:cs typeface="Calibri"/>
            </a:endParaRPr>
          </a:p>
          <a:p>
            <a:pPr>
              <a:spcBef>
                <a:spcPts val="1200"/>
              </a:spcBef>
            </a:pPr>
            <a:r>
              <a:rPr lang="en-US" sz="3600" kern="100" dirty="0">
                <a:solidFill>
                  <a:schemeClr val="bg1"/>
                </a:solidFill>
                <a:latin typeface="Calibri"/>
                <a:ea typeface="Calibri"/>
                <a:cs typeface="Calibri"/>
              </a:rPr>
              <a:t>Jabbok – means to be "emptied" or "poured out"</a:t>
            </a:r>
          </a:p>
          <a:p>
            <a:pPr>
              <a:spcBef>
                <a:spcPts val="1200"/>
              </a:spcBef>
            </a:pPr>
            <a:r>
              <a:rPr lang="en-US" sz="3600" kern="100" dirty="0">
                <a:solidFill>
                  <a:schemeClr val="bg1"/>
                </a:solidFill>
                <a:effectLst/>
                <a:latin typeface="Calibri"/>
                <a:ea typeface="Calibri"/>
                <a:cs typeface="Calibri"/>
              </a:rPr>
              <a:t>God </a:t>
            </a:r>
            <a:r>
              <a:rPr lang="en-US" sz="3600" kern="100" dirty="0">
                <a:solidFill>
                  <a:schemeClr val="bg1"/>
                </a:solidFill>
                <a:latin typeface="Calibri"/>
                <a:ea typeface="Calibri"/>
                <a:cs typeface="Calibri"/>
              </a:rPr>
              <a:t>will empty us of ourselves so we are forced to rely</a:t>
            </a:r>
            <a:endParaRPr lang="en-US">
              <a:solidFill>
                <a:schemeClr val="bg1"/>
              </a:solidFill>
              <a:latin typeface="Calibri"/>
              <a:ea typeface="Calibri"/>
              <a:cs typeface="Calibri"/>
            </a:endParaRPr>
          </a:p>
          <a:p>
            <a:r>
              <a:rPr lang="en-US" sz="3600" kern="100" dirty="0">
                <a:solidFill>
                  <a:schemeClr val="bg1"/>
                </a:solidFill>
                <a:latin typeface="Calibri"/>
                <a:ea typeface="Calibri"/>
                <a:cs typeface="Calibri"/>
              </a:rPr>
              <a:t>upon Him</a:t>
            </a:r>
            <a:endParaRPr lang="en-US">
              <a:solidFill>
                <a:schemeClr val="bg1"/>
              </a:solidFill>
              <a:ea typeface="Calibri"/>
              <a:cs typeface="Calibri"/>
            </a:endParaRPr>
          </a:p>
          <a:p>
            <a:pPr>
              <a:spcBef>
                <a:spcPts val="1200"/>
              </a:spcBef>
            </a:pPr>
            <a:r>
              <a:rPr lang="en-US" sz="3600" kern="100" dirty="0">
                <a:solidFill>
                  <a:schemeClr val="bg1"/>
                </a:solidFill>
                <a:latin typeface="Calibri"/>
                <a:ea typeface="Calibri"/>
                <a:cs typeface="Calibri"/>
              </a:rPr>
              <a:t>Jacob’s heart was softened by God’s grace in time</a:t>
            </a:r>
            <a:endParaRPr lang="en-US" sz="3600" kern="100">
              <a:solidFill>
                <a:schemeClr val="bg1"/>
              </a:solidFill>
              <a:latin typeface="Calibri"/>
              <a:ea typeface="Calibri"/>
              <a:cs typeface="Calibri"/>
            </a:endParaRPr>
          </a:p>
          <a:p>
            <a:pPr lvl="1">
              <a:spcBef>
                <a:spcPts val="1200"/>
              </a:spcBef>
            </a:pPr>
            <a:r>
              <a:rPr lang="en-US" sz="3200" i="1" kern="100" dirty="0">
                <a:solidFill>
                  <a:schemeClr val="bg1"/>
                </a:solidFill>
                <a:latin typeface="Arial"/>
                <a:ea typeface="Calibri"/>
                <a:cs typeface="Arial"/>
              </a:rPr>
              <a:t>In</a:t>
            </a:r>
            <a:r>
              <a:rPr lang="en-US" sz="3200" i="1" kern="100" dirty="0">
                <a:solidFill>
                  <a:schemeClr val="bg1"/>
                </a:solidFill>
                <a:effectLst/>
                <a:latin typeface="Arial"/>
                <a:ea typeface="Calibri"/>
                <a:cs typeface="Arial"/>
              </a:rPr>
              <a:t> the womb he took his brother by the heel, and in his manhood he strove with God.</a:t>
            </a:r>
            <a:r>
              <a:rPr lang="en-US" sz="3200" i="1" kern="100" dirty="0">
                <a:solidFill>
                  <a:schemeClr val="bg1"/>
                </a:solidFill>
                <a:latin typeface="Arial"/>
                <a:ea typeface="Calibri"/>
                <a:cs typeface="Arial"/>
              </a:rPr>
              <a:t>  </a:t>
            </a:r>
            <a:r>
              <a:rPr lang="en-US" sz="2000" kern="100" dirty="0">
                <a:solidFill>
                  <a:schemeClr val="bg1"/>
                </a:solidFill>
                <a:latin typeface="Arial"/>
                <a:ea typeface="Calibri"/>
                <a:cs typeface="Arial"/>
              </a:rPr>
              <a:t>Hosea 12:3</a:t>
            </a:r>
            <a:endParaRPr lang="en-US" sz="2000" kern="100" dirty="0">
              <a:solidFill>
                <a:schemeClr val="bg1"/>
              </a:solidFill>
              <a:effectLst/>
              <a:latin typeface="Arial"/>
              <a:ea typeface="Calibri"/>
              <a:cs typeface="Arial"/>
            </a:endParaRPr>
          </a:p>
          <a:p>
            <a:pPr lvl="1">
              <a:spcBef>
                <a:spcPts val="1200"/>
              </a:spcBef>
            </a:pPr>
            <a:r>
              <a:rPr lang="en-US" sz="3200" i="1" kern="100" dirty="0">
                <a:solidFill>
                  <a:schemeClr val="bg1"/>
                </a:solidFill>
                <a:latin typeface="Arial"/>
                <a:ea typeface="Calibri"/>
                <a:cs typeface="Arial"/>
              </a:rPr>
              <a:t>He</a:t>
            </a:r>
            <a:r>
              <a:rPr lang="en-US" sz="3200" i="1" kern="100" dirty="0">
                <a:solidFill>
                  <a:schemeClr val="bg1"/>
                </a:solidFill>
                <a:effectLst/>
                <a:latin typeface="Arial"/>
                <a:ea typeface="Calibri"/>
                <a:cs typeface="Arial"/>
              </a:rPr>
              <a:t> </a:t>
            </a:r>
            <a:r>
              <a:rPr lang="en-US" sz="3200" i="1" kern="100" dirty="0">
                <a:solidFill>
                  <a:schemeClr val="bg1"/>
                </a:solidFill>
                <a:latin typeface="Arial"/>
                <a:ea typeface="Calibri"/>
                <a:cs typeface="Arial"/>
              </a:rPr>
              <a:t>said</a:t>
            </a:r>
            <a:r>
              <a:rPr lang="en-US" sz="3200" i="1" kern="100" dirty="0">
                <a:solidFill>
                  <a:schemeClr val="bg1"/>
                </a:solidFill>
                <a:effectLst/>
                <a:latin typeface="Arial"/>
                <a:ea typeface="Calibri"/>
                <a:cs typeface="Arial"/>
              </a:rPr>
              <a:t>, “you cannot see </a:t>
            </a:r>
            <a:r>
              <a:rPr lang="en-US" sz="3200" i="1" kern="100" dirty="0">
                <a:solidFill>
                  <a:schemeClr val="bg1"/>
                </a:solidFill>
                <a:latin typeface="Arial"/>
                <a:ea typeface="Calibri"/>
                <a:cs typeface="Arial"/>
              </a:rPr>
              <a:t>My</a:t>
            </a:r>
            <a:r>
              <a:rPr lang="en-US" sz="3200" i="1" kern="100" dirty="0">
                <a:solidFill>
                  <a:schemeClr val="bg1"/>
                </a:solidFill>
                <a:effectLst/>
                <a:latin typeface="Arial"/>
                <a:ea typeface="Calibri"/>
                <a:cs typeface="Arial"/>
              </a:rPr>
              <a:t> face, for man shall not </a:t>
            </a:r>
            <a:r>
              <a:rPr lang="en-US" sz="3200" i="1" kern="100" dirty="0">
                <a:solidFill>
                  <a:schemeClr val="bg1"/>
                </a:solidFill>
                <a:latin typeface="Arial"/>
                <a:ea typeface="Calibri"/>
                <a:cs typeface="Arial"/>
              </a:rPr>
              <a:t>see </a:t>
            </a:r>
          </a:p>
          <a:p>
            <a:pPr lvl="1"/>
            <a:r>
              <a:rPr lang="en-US" sz="3200" i="1" kern="100" dirty="0">
                <a:solidFill>
                  <a:schemeClr val="bg1"/>
                </a:solidFill>
                <a:latin typeface="Arial"/>
                <a:ea typeface="Calibri"/>
                <a:cs typeface="Arial"/>
              </a:rPr>
              <a:t>Me</a:t>
            </a:r>
            <a:r>
              <a:rPr lang="en-US" sz="3200" i="1" kern="100" dirty="0">
                <a:solidFill>
                  <a:schemeClr val="bg1"/>
                </a:solidFill>
                <a:effectLst/>
                <a:latin typeface="Arial"/>
                <a:ea typeface="Calibri"/>
                <a:cs typeface="Arial"/>
              </a:rPr>
              <a:t> and live.”</a:t>
            </a:r>
            <a:r>
              <a:rPr lang="en-US" sz="3000" i="1" kern="100" dirty="0">
                <a:solidFill>
                  <a:schemeClr val="bg1"/>
                </a:solidFill>
                <a:effectLst/>
                <a:latin typeface="Arial"/>
                <a:ea typeface="Calibri"/>
                <a:cs typeface="Arial"/>
              </a:rPr>
              <a:t> </a:t>
            </a:r>
            <a:r>
              <a:rPr lang="en-US" sz="2000" kern="100" dirty="0">
                <a:solidFill>
                  <a:schemeClr val="bg1"/>
                </a:solidFill>
                <a:latin typeface="Arial"/>
                <a:ea typeface="Calibri"/>
                <a:cs typeface="Arial"/>
              </a:rPr>
              <a:t>Exodus 33:20</a:t>
            </a:r>
            <a:endParaRPr lang="en-US">
              <a:solidFill>
                <a:schemeClr val="bg1"/>
              </a:solidFill>
              <a:ea typeface="Calibri" panose="020F0502020204030204"/>
              <a:cs typeface="Calibri" panose="020F0502020204030204"/>
            </a:endParaRPr>
          </a:p>
        </p:txBody>
      </p:sp>
    </p:spTree>
    <p:extLst>
      <p:ext uri="{BB962C8B-B14F-4D97-AF65-F5344CB8AC3E}">
        <p14:creationId xmlns:p14="http://schemas.microsoft.com/office/powerpoint/2010/main" val="35963771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5CA9B-1A76-F6D2-1073-3232C84C389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DCFBFB9-E321-B98C-AC6D-0BD058AAD9F2}"/>
              </a:ext>
            </a:extLst>
          </p:cNvPr>
          <p:cNvSpPr txBox="1"/>
          <p:nvPr/>
        </p:nvSpPr>
        <p:spPr>
          <a:xfrm>
            <a:off x="457200" y="264459"/>
            <a:ext cx="11630211" cy="3708708"/>
          </a:xfrm>
          <a:prstGeom prst="rect">
            <a:avLst/>
          </a:prstGeom>
          <a:noFill/>
        </p:spPr>
        <p:txBody>
          <a:bodyPr wrap="square" lIns="91440" tIns="45720" rIns="91440" bIns="45720" rtlCol="0" anchor="t">
            <a:spAutoFit/>
          </a:bodyPr>
          <a:lstStyle/>
          <a:p>
            <a:pPr>
              <a:spcBef>
                <a:spcPts val="1200"/>
              </a:spcBef>
            </a:pPr>
            <a:r>
              <a:rPr lang="en-US" sz="4000" kern="100" dirty="0">
                <a:solidFill>
                  <a:schemeClr val="bg1"/>
                </a:solidFill>
                <a:latin typeface="Calibri"/>
                <a:ea typeface="Calibri"/>
                <a:cs typeface="Calibri"/>
              </a:rPr>
              <a:t>WHAT CAN JACOB’S WRESTLING WITH GOD TEACH US</a:t>
            </a:r>
            <a:r>
              <a:rPr lang="en-US" sz="4000" kern="100" dirty="0">
                <a:solidFill>
                  <a:schemeClr val="bg1"/>
                </a:solidFill>
                <a:effectLst/>
                <a:latin typeface="Calibri"/>
                <a:ea typeface="Calibri"/>
                <a:cs typeface="Calibri"/>
              </a:rPr>
              <a:t>?</a:t>
            </a:r>
            <a:endParaRPr lang="en-US" sz="4000">
              <a:solidFill>
                <a:schemeClr val="bg1"/>
              </a:solidFill>
              <a:ea typeface="Calibri"/>
              <a:cs typeface="Calibri"/>
            </a:endParaRPr>
          </a:p>
          <a:p>
            <a:pPr>
              <a:spcBef>
                <a:spcPts val="1200"/>
              </a:spcBef>
            </a:pPr>
            <a:r>
              <a:rPr lang="en-US" sz="3500" kern="100" dirty="0">
                <a:solidFill>
                  <a:schemeClr val="bg1"/>
                </a:solidFill>
                <a:effectLst/>
                <a:latin typeface="Calibri"/>
                <a:ea typeface="Calibri"/>
                <a:cs typeface="Calibri"/>
              </a:rPr>
              <a:t>And John writes</a:t>
            </a:r>
            <a:r>
              <a:rPr lang="en-US" sz="3500" kern="100" dirty="0">
                <a:solidFill>
                  <a:schemeClr val="bg1"/>
                </a:solidFill>
                <a:latin typeface="Calibri"/>
                <a:ea typeface="Calibri"/>
                <a:cs typeface="Calibri"/>
              </a:rPr>
              <a:t> – </a:t>
            </a:r>
          </a:p>
          <a:p>
            <a:pPr lvl="1"/>
            <a:r>
              <a:rPr lang="en-US" sz="3200" i="1" kern="100" dirty="0">
                <a:solidFill>
                  <a:schemeClr val="bg1"/>
                </a:solidFill>
                <a:effectLst/>
                <a:latin typeface="Arial"/>
                <a:ea typeface="Calibri"/>
                <a:cs typeface="Arial"/>
              </a:rPr>
              <a:t>“</a:t>
            </a:r>
            <a:r>
              <a:rPr lang="en-US" sz="3000" i="1" kern="100" dirty="0">
                <a:solidFill>
                  <a:schemeClr val="bg1"/>
                </a:solidFill>
                <a:effectLst/>
                <a:latin typeface="Arial"/>
                <a:ea typeface="Calibri"/>
                <a:cs typeface="Arial"/>
              </a:rPr>
              <a:t>No one has ever seen God, but the one and only Son</a:t>
            </a:r>
            <a:r>
              <a:rPr lang="en-US" sz="3000" i="1" kern="100" dirty="0">
                <a:solidFill>
                  <a:schemeClr val="bg1"/>
                </a:solidFill>
                <a:latin typeface="Arial"/>
                <a:ea typeface="Calibri"/>
                <a:cs typeface="Arial"/>
              </a:rPr>
              <a:t>" </a:t>
            </a:r>
            <a:r>
              <a:rPr lang="en-US" sz="2000" kern="100" dirty="0">
                <a:solidFill>
                  <a:schemeClr val="bg1"/>
                </a:solidFill>
                <a:latin typeface="Arial"/>
                <a:ea typeface="Calibri"/>
                <a:cs typeface="Arial"/>
              </a:rPr>
              <a:t>John 1:18a</a:t>
            </a:r>
            <a:endParaRPr lang="en-US">
              <a:solidFill>
                <a:schemeClr val="bg1"/>
              </a:solidFill>
              <a:ea typeface="Calibri" panose="020F0502020204030204"/>
              <a:cs typeface="Calibri" panose="020F0502020204030204"/>
            </a:endParaRPr>
          </a:p>
          <a:p>
            <a:pPr>
              <a:spcBef>
                <a:spcPts val="1200"/>
              </a:spcBef>
            </a:pPr>
            <a:r>
              <a:rPr lang="en-US" sz="3600" kern="100" dirty="0">
                <a:solidFill>
                  <a:schemeClr val="bg1"/>
                </a:solidFill>
                <a:effectLst/>
                <a:latin typeface="Calibri"/>
                <a:ea typeface="Calibri"/>
                <a:cs typeface="Calibri"/>
              </a:rPr>
              <a:t>God is faithful to </a:t>
            </a:r>
            <a:r>
              <a:rPr lang="en-US" sz="3600" kern="100" dirty="0">
                <a:solidFill>
                  <a:schemeClr val="bg1"/>
                </a:solidFill>
                <a:latin typeface="Calibri"/>
                <a:ea typeface="Calibri"/>
                <a:cs typeface="Calibri"/>
              </a:rPr>
              <a:t>His</a:t>
            </a:r>
            <a:r>
              <a:rPr lang="en-US" sz="3600" kern="100" dirty="0">
                <a:solidFill>
                  <a:schemeClr val="bg1"/>
                </a:solidFill>
                <a:effectLst/>
                <a:latin typeface="Calibri"/>
                <a:ea typeface="Calibri"/>
                <a:cs typeface="Calibri"/>
              </a:rPr>
              <a:t> promises and </a:t>
            </a:r>
            <a:r>
              <a:rPr lang="en-US" sz="3600" kern="100" dirty="0">
                <a:solidFill>
                  <a:schemeClr val="bg1"/>
                </a:solidFill>
                <a:latin typeface="Calibri"/>
                <a:ea typeface="Calibri"/>
                <a:cs typeface="Calibri"/>
              </a:rPr>
              <a:t>He</a:t>
            </a:r>
            <a:r>
              <a:rPr lang="en-US" sz="3600" kern="100" dirty="0">
                <a:solidFill>
                  <a:schemeClr val="bg1"/>
                </a:solidFill>
                <a:effectLst/>
                <a:latin typeface="Calibri"/>
                <a:ea typeface="Calibri"/>
                <a:cs typeface="Calibri"/>
              </a:rPr>
              <a:t> won’t </a:t>
            </a:r>
            <a:r>
              <a:rPr lang="en-US" sz="3600" kern="100" dirty="0">
                <a:solidFill>
                  <a:schemeClr val="bg1"/>
                </a:solidFill>
                <a:latin typeface="Calibri"/>
                <a:ea typeface="Calibri"/>
                <a:cs typeface="Calibri"/>
              </a:rPr>
              <a:t>allow our </a:t>
            </a:r>
            <a:r>
              <a:rPr lang="en-US" sz="3600" kern="100" dirty="0">
                <a:solidFill>
                  <a:schemeClr val="bg1"/>
                </a:solidFill>
                <a:effectLst/>
                <a:latin typeface="Calibri"/>
                <a:ea typeface="Calibri"/>
                <a:cs typeface="Calibri"/>
              </a:rPr>
              <a:t>lies,</a:t>
            </a:r>
            <a:r>
              <a:rPr lang="en-US" sz="3600" kern="100" dirty="0">
                <a:solidFill>
                  <a:schemeClr val="bg1"/>
                </a:solidFill>
                <a:latin typeface="Calibri"/>
                <a:ea typeface="Calibri"/>
                <a:cs typeface="Calibri"/>
              </a:rPr>
              <a:t> </a:t>
            </a:r>
            <a:r>
              <a:rPr lang="en-US" sz="3600" kern="100" dirty="0">
                <a:solidFill>
                  <a:schemeClr val="bg1"/>
                </a:solidFill>
                <a:effectLst/>
                <a:latin typeface="Calibri"/>
                <a:ea typeface="Calibri"/>
                <a:cs typeface="Calibri"/>
              </a:rPr>
              <a:t>pride, greed, or unforgiving hearts </a:t>
            </a:r>
            <a:r>
              <a:rPr lang="en-US" sz="3600" kern="100" dirty="0">
                <a:solidFill>
                  <a:schemeClr val="bg1"/>
                </a:solidFill>
                <a:latin typeface="Calibri"/>
                <a:ea typeface="Calibri"/>
                <a:cs typeface="Calibri"/>
              </a:rPr>
              <a:t>to hinder His work of transformation</a:t>
            </a:r>
            <a:endParaRPr lang="en-US" sz="3600" kern="100" dirty="0">
              <a:solidFill>
                <a:schemeClr val="bg1"/>
              </a:solidFill>
              <a:effectLst/>
              <a:latin typeface="Calibri"/>
              <a:ea typeface="Calibri"/>
              <a:cs typeface="Calibri"/>
            </a:endParaRPr>
          </a:p>
        </p:txBody>
      </p:sp>
    </p:spTree>
    <p:extLst>
      <p:ext uri="{BB962C8B-B14F-4D97-AF65-F5344CB8AC3E}">
        <p14:creationId xmlns:p14="http://schemas.microsoft.com/office/powerpoint/2010/main" val="2709460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ED1BF-43ED-C3BA-6C2C-E5E907E500BE}"/>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181A5B8-4295-672A-37F6-E84F908D9A26}"/>
              </a:ext>
            </a:extLst>
          </p:cNvPr>
          <p:cNvSpPr txBox="1"/>
          <p:nvPr/>
        </p:nvSpPr>
        <p:spPr>
          <a:xfrm>
            <a:off x="457200" y="279400"/>
            <a:ext cx="11421035" cy="5940088"/>
          </a:xfrm>
          <a:prstGeom prst="rect">
            <a:avLst/>
          </a:prstGeom>
          <a:noFill/>
        </p:spPr>
        <p:txBody>
          <a:bodyPr wrap="square" lIns="91440" tIns="45720" rIns="91440" bIns="45720" rtlCol="0" anchor="t">
            <a:spAutoFit/>
          </a:bodyPr>
          <a:lstStyle/>
          <a:p>
            <a:pPr>
              <a:spcBef>
                <a:spcPts val="1200"/>
              </a:spcBef>
            </a:pPr>
            <a:r>
              <a:rPr lang="en-US" sz="4000" kern="100" dirty="0">
                <a:solidFill>
                  <a:schemeClr val="bg1"/>
                </a:solidFill>
                <a:effectLst/>
                <a:latin typeface="Calibri"/>
                <a:ea typeface="Calibri"/>
                <a:cs typeface="Times New Roman"/>
              </a:rPr>
              <a:t>A </a:t>
            </a:r>
            <a:r>
              <a:rPr lang="en-US" sz="4000" kern="100" dirty="0">
                <a:solidFill>
                  <a:schemeClr val="bg1"/>
                </a:solidFill>
                <a:latin typeface="Calibri"/>
                <a:ea typeface="Calibri"/>
                <a:cs typeface="Times New Roman"/>
              </a:rPr>
              <a:t>NAME CHANGE</a:t>
            </a:r>
            <a:endParaRPr lang="en-US" sz="4000">
              <a:solidFill>
                <a:schemeClr val="bg1"/>
              </a:solidFill>
              <a:ea typeface="Calibri"/>
              <a:cs typeface="Calibri"/>
            </a:endParaRPr>
          </a:p>
          <a:p>
            <a:pPr lvl="1">
              <a:spcBef>
                <a:spcPts val="1200"/>
              </a:spcBef>
            </a:pPr>
            <a:r>
              <a:rPr lang="en-US" sz="3200" i="1" kern="100" dirty="0">
                <a:solidFill>
                  <a:schemeClr val="bg1"/>
                </a:solidFill>
                <a:effectLst/>
                <a:latin typeface="Arial"/>
                <a:ea typeface="Calibri"/>
                <a:cs typeface="Arial"/>
              </a:rPr>
              <a:t>“Your name will no longer be Jacob, but Israel, because</a:t>
            </a:r>
            <a:endParaRPr lang="en-US" sz="3200" i="1" kern="100" dirty="0">
              <a:solidFill>
                <a:schemeClr val="bg1"/>
              </a:solidFill>
              <a:latin typeface="Arial"/>
              <a:ea typeface="Calibri"/>
              <a:cs typeface="Arial"/>
            </a:endParaRPr>
          </a:p>
          <a:p>
            <a:pPr lvl="1"/>
            <a:r>
              <a:rPr lang="en-US" sz="3200" i="1" kern="100" dirty="0">
                <a:solidFill>
                  <a:schemeClr val="bg1"/>
                </a:solidFill>
                <a:effectLst/>
                <a:latin typeface="Arial"/>
                <a:ea typeface="Calibri"/>
                <a:cs typeface="Arial"/>
              </a:rPr>
              <a:t>you have struggled with God and with humans and</a:t>
            </a:r>
            <a:endParaRPr lang="en-US">
              <a:solidFill>
                <a:schemeClr val="bg1"/>
              </a:solidFill>
              <a:latin typeface="Calibri" panose="020F0502020204030204"/>
              <a:ea typeface="Calibri"/>
              <a:cs typeface="Calibri" panose="020F0502020204030204"/>
            </a:endParaRPr>
          </a:p>
          <a:p>
            <a:pPr lvl="1"/>
            <a:r>
              <a:rPr lang="en-US" sz="3200" i="1" kern="100" dirty="0">
                <a:solidFill>
                  <a:schemeClr val="bg1"/>
                </a:solidFill>
                <a:effectLst/>
                <a:latin typeface="Arial"/>
                <a:ea typeface="Calibri"/>
                <a:cs typeface="Arial"/>
              </a:rPr>
              <a:t>have overcome.”</a:t>
            </a:r>
            <a:r>
              <a:rPr lang="en-US" sz="3200" i="1" kern="100" dirty="0">
                <a:solidFill>
                  <a:schemeClr val="bg1"/>
                </a:solidFill>
                <a:latin typeface="Arial"/>
                <a:ea typeface="Calibri"/>
                <a:cs typeface="Arial"/>
              </a:rPr>
              <a:t> </a:t>
            </a:r>
            <a:r>
              <a:rPr lang="en-US" sz="2000" kern="100" dirty="0">
                <a:solidFill>
                  <a:schemeClr val="bg1"/>
                </a:solidFill>
                <a:latin typeface="Arial"/>
                <a:ea typeface="Calibri"/>
                <a:cs typeface="Arial"/>
              </a:rPr>
              <a:t>Genesis 32:28</a:t>
            </a:r>
            <a:endParaRPr lang="en-US">
              <a:solidFill>
                <a:schemeClr val="bg1"/>
              </a:solidFill>
              <a:ea typeface="Calibri" panose="020F0502020204030204"/>
              <a:cs typeface="Calibri" panose="020F0502020204030204"/>
            </a:endParaRPr>
          </a:p>
          <a:p>
            <a:pPr marL="0" marR="0">
              <a:spcBef>
                <a:spcPts val="1200"/>
              </a:spcBef>
              <a:spcAft>
                <a:spcPts val="0"/>
              </a:spcAft>
            </a:pPr>
            <a:r>
              <a:rPr lang="en-US" sz="3600" kern="100" dirty="0">
                <a:solidFill>
                  <a:schemeClr val="bg1"/>
                </a:solidFill>
                <a:effectLst/>
                <a:latin typeface="Calibri"/>
                <a:ea typeface="Calibri"/>
                <a:cs typeface="Times New Roman"/>
              </a:rPr>
              <a:t>Name changes in Scripture always reveal an identity change</a:t>
            </a:r>
          </a:p>
          <a:p>
            <a:pPr marL="0" marR="0">
              <a:spcBef>
                <a:spcPts val="1200"/>
              </a:spcBef>
              <a:spcAft>
                <a:spcPts val="0"/>
              </a:spcAft>
            </a:pPr>
            <a:r>
              <a:rPr lang="en-US" sz="3600" kern="100" dirty="0">
                <a:solidFill>
                  <a:schemeClr val="bg1"/>
                </a:solidFill>
                <a:effectLst/>
                <a:latin typeface="Calibri"/>
                <a:ea typeface="Calibri"/>
                <a:cs typeface="Times New Roman"/>
              </a:rPr>
              <a:t>Because of Christ's death, burial, and resurrection, we have a new identity </a:t>
            </a:r>
            <a:r>
              <a:rPr lang="en-US" sz="3600" b="1" u="sng" kern="100" dirty="0">
                <a:solidFill>
                  <a:schemeClr val="bg1"/>
                </a:solidFill>
                <a:effectLst/>
                <a:latin typeface="Calibri"/>
                <a:ea typeface="Calibri"/>
                <a:cs typeface="Times New Roman"/>
              </a:rPr>
              <a:t>in Christ</a:t>
            </a:r>
          </a:p>
          <a:p>
            <a:pPr lvl="1">
              <a:spcBef>
                <a:spcPts val="1200"/>
              </a:spcBef>
            </a:pPr>
            <a:r>
              <a:rPr lang="en-US" sz="3200" i="1" kern="100" dirty="0">
                <a:solidFill>
                  <a:schemeClr val="bg1"/>
                </a:solidFill>
                <a:latin typeface="Arial"/>
                <a:ea typeface="Calibri"/>
                <a:cs typeface="Arial"/>
              </a:rPr>
              <a:t>Praise</a:t>
            </a:r>
            <a:r>
              <a:rPr lang="en-US" sz="3200" i="1" kern="100" dirty="0">
                <a:solidFill>
                  <a:schemeClr val="bg1"/>
                </a:solidFill>
                <a:effectLst/>
                <a:latin typeface="Arial"/>
                <a:ea typeface="Calibri"/>
                <a:cs typeface="Arial"/>
              </a:rPr>
              <a:t> be to the God and Father of our Lord Jesus Christ, who has blessed us in the heavenly realms with every spiritual blessing in Christ.</a:t>
            </a:r>
            <a:r>
              <a:rPr lang="en-US" sz="3200" i="1" kern="100" dirty="0">
                <a:solidFill>
                  <a:schemeClr val="bg1"/>
                </a:solidFill>
                <a:latin typeface="Arial"/>
                <a:ea typeface="Calibri"/>
                <a:cs typeface="Arial"/>
              </a:rPr>
              <a:t> </a:t>
            </a:r>
            <a:r>
              <a:rPr lang="en-US" sz="2000" kern="100" dirty="0">
                <a:solidFill>
                  <a:schemeClr val="bg1"/>
                </a:solidFill>
                <a:latin typeface="Arial"/>
                <a:ea typeface="Calibri"/>
                <a:cs typeface="Arial"/>
              </a:rPr>
              <a:t>Ephesians 1:3</a:t>
            </a:r>
            <a:endParaRPr lang="en-US" sz="2000" kern="100" dirty="0">
              <a:solidFill>
                <a:schemeClr val="bg1"/>
              </a:solidFill>
              <a:effectLst/>
              <a:latin typeface="Arial"/>
              <a:ea typeface="Calibri"/>
              <a:cs typeface="Arial"/>
            </a:endParaRPr>
          </a:p>
        </p:txBody>
      </p:sp>
    </p:spTree>
    <p:extLst>
      <p:ext uri="{BB962C8B-B14F-4D97-AF65-F5344CB8AC3E}">
        <p14:creationId xmlns:p14="http://schemas.microsoft.com/office/powerpoint/2010/main" val="754688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2B366-8C06-1DF6-5728-9EC8D0354230}"/>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1667B32-9C09-5CE7-196A-B77B4E2656D7}"/>
              </a:ext>
            </a:extLst>
          </p:cNvPr>
          <p:cNvSpPr txBox="1"/>
          <p:nvPr/>
        </p:nvSpPr>
        <p:spPr>
          <a:xfrm>
            <a:off x="457200" y="279400"/>
            <a:ext cx="11025094" cy="3231654"/>
          </a:xfrm>
          <a:prstGeom prst="rect">
            <a:avLst/>
          </a:prstGeom>
          <a:noFill/>
        </p:spPr>
        <p:txBody>
          <a:bodyPr wrap="square" lIns="91440" tIns="45720" rIns="91440" bIns="45720" rtlCol="0" anchor="t">
            <a:spAutoFit/>
          </a:bodyPr>
          <a:lstStyle/>
          <a:p>
            <a:pPr>
              <a:spcBef>
                <a:spcPts val="1200"/>
              </a:spcBef>
            </a:pPr>
            <a:r>
              <a:rPr lang="en-US" sz="4000" kern="100" dirty="0">
                <a:solidFill>
                  <a:schemeClr val="bg1"/>
                </a:solidFill>
                <a:effectLst/>
                <a:latin typeface="Calibri"/>
                <a:ea typeface="Calibri"/>
                <a:cs typeface="Times New Roman"/>
              </a:rPr>
              <a:t>A </a:t>
            </a:r>
            <a:r>
              <a:rPr lang="en-US" sz="4000" kern="100" dirty="0">
                <a:solidFill>
                  <a:schemeClr val="bg1"/>
                </a:solidFill>
                <a:latin typeface="Calibri"/>
                <a:ea typeface="Calibri"/>
                <a:cs typeface="Times New Roman"/>
              </a:rPr>
              <a:t>NAME CHANGE</a:t>
            </a:r>
            <a:endParaRPr lang="en-US" sz="4000">
              <a:solidFill>
                <a:schemeClr val="bg1"/>
              </a:solidFill>
              <a:ea typeface="Calibri"/>
              <a:cs typeface="Calibri"/>
            </a:endParaRPr>
          </a:p>
          <a:p>
            <a:pPr>
              <a:spcBef>
                <a:spcPts val="1200"/>
              </a:spcBef>
            </a:pPr>
            <a:r>
              <a:rPr lang="en-US" sz="3600" kern="100" dirty="0">
                <a:solidFill>
                  <a:schemeClr val="bg1"/>
                </a:solidFill>
                <a:latin typeface="Calibri"/>
                <a:ea typeface="Calibri"/>
                <a:cs typeface="Times New Roman"/>
              </a:rPr>
              <a:t>Since</a:t>
            </a:r>
            <a:r>
              <a:rPr lang="en-US" sz="3600" kern="100" dirty="0">
                <a:solidFill>
                  <a:schemeClr val="bg1"/>
                </a:solidFill>
                <a:effectLst/>
                <a:latin typeface="Calibri"/>
                <a:ea typeface="Calibri"/>
                <a:cs typeface="Times New Roman"/>
              </a:rPr>
              <a:t> God loves </a:t>
            </a:r>
            <a:r>
              <a:rPr lang="en-US" sz="3600" kern="100" dirty="0">
                <a:solidFill>
                  <a:schemeClr val="bg1"/>
                </a:solidFill>
                <a:latin typeface="Calibri"/>
                <a:ea typeface="Calibri"/>
                <a:cs typeface="Times New Roman"/>
              </a:rPr>
              <a:t>His children, He</a:t>
            </a:r>
            <a:r>
              <a:rPr lang="en-US" sz="3600" kern="100" dirty="0">
                <a:solidFill>
                  <a:schemeClr val="bg1"/>
                </a:solidFill>
                <a:effectLst/>
                <a:latin typeface="Calibri"/>
                <a:ea typeface="Calibri"/>
                <a:cs typeface="Times New Roman"/>
              </a:rPr>
              <a:t> will not cease to pursue us, discipline us, and </a:t>
            </a:r>
            <a:r>
              <a:rPr lang="en-US" sz="3600" kern="100" dirty="0">
                <a:solidFill>
                  <a:schemeClr val="bg1"/>
                </a:solidFill>
                <a:latin typeface="Calibri"/>
                <a:ea typeface="Calibri"/>
                <a:cs typeface="Times New Roman"/>
              </a:rPr>
              <a:t>heal</a:t>
            </a:r>
            <a:r>
              <a:rPr lang="en-US" sz="3600" kern="100" dirty="0">
                <a:solidFill>
                  <a:schemeClr val="bg1"/>
                </a:solidFill>
                <a:effectLst/>
                <a:latin typeface="Calibri"/>
                <a:ea typeface="Calibri"/>
                <a:cs typeface="Times New Roman"/>
              </a:rPr>
              <a:t> us for the purpose of our transformation</a:t>
            </a:r>
          </a:p>
          <a:p>
            <a:pPr marL="0" marR="0">
              <a:spcBef>
                <a:spcPts val="1200"/>
              </a:spcBef>
              <a:spcAft>
                <a:spcPts val="0"/>
              </a:spcAft>
            </a:pPr>
            <a:r>
              <a:rPr lang="en-US" sz="3600" kern="100" dirty="0">
                <a:solidFill>
                  <a:schemeClr val="bg1"/>
                </a:solidFill>
                <a:effectLst/>
                <a:latin typeface="Calibri"/>
                <a:ea typeface="Calibri"/>
                <a:cs typeface="Times New Roman"/>
              </a:rPr>
              <a:t>God turns the deceiver into a dependent servant of God</a:t>
            </a:r>
          </a:p>
        </p:txBody>
      </p:sp>
    </p:spTree>
    <p:extLst>
      <p:ext uri="{BB962C8B-B14F-4D97-AF65-F5344CB8AC3E}">
        <p14:creationId xmlns:p14="http://schemas.microsoft.com/office/powerpoint/2010/main" val="4069682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54B05-E184-7DF6-EF72-F201C678DCE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EAD3D70-19C1-AE19-45F4-2FB1E973AABC}"/>
              </a:ext>
            </a:extLst>
          </p:cNvPr>
          <p:cNvSpPr txBox="1"/>
          <p:nvPr/>
        </p:nvSpPr>
        <p:spPr>
          <a:xfrm>
            <a:off x="457200" y="227106"/>
            <a:ext cx="11099802" cy="5447645"/>
          </a:xfrm>
          <a:prstGeom prst="rect">
            <a:avLst/>
          </a:prstGeom>
          <a:noFill/>
        </p:spPr>
        <p:txBody>
          <a:bodyPr wrap="square" lIns="91440" tIns="45720" rIns="91440" bIns="45720" rtlCol="0" anchor="t">
            <a:spAutoFit/>
          </a:bodyPr>
          <a:lstStyle/>
          <a:p>
            <a:pPr>
              <a:spcBef>
                <a:spcPts val="1200"/>
              </a:spcBef>
            </a:pPr>
            <a:r>
              <a:rPr lang="en-US" sz="4000" kern="100" dirty="0">
                <a:solidFill>
                  <a:schemeClr val="bg1"/>
                </a:solidFill>
                <a:latin typeface="Calibri"/>
                <a:ea typeface="Calibri"/>
                <a:cs typeface="Times New Roman"/>
              </a:rPr>
              <a:t>FROM DECEPTION TO DEPENDENCE</a:t>
            </a:r>
            <a:endParaRPr lang="en-US" sz="4000" kern="100" dirty="0">
              <a:solidFill>
                <a:schemeClr val="bg1"/>
              </a:solidFill>
              <a:effectLst/>
              <a:latin typeface="Calibri"/>
              <a:ea typeface="Calibri"/>
              <a:cs typeface="Times New Roman"/>
            </a:endParaRPr>
          </a:p>
          <a:p>
            <a:pPr lvl="1">
              <a:spcBef>
                <a:spcPts val="1200"/>
              </a:spcBef>
            </a:pPr>
            <a:r>
              <a:rPr lang="en-US" sz="3200" i="1" kern="100" dirty="0">
                <a:solidFill>
                  <a:schemeClr val="bg1"/>
                </a:solidFill>
                <a:effectLst/>
                <a:latin typeface="Arial"/>
                <a:ea typeface="Calibri"/>
                <a:cs typeface="Arial"/>
              </a:rPr>
              <a:t>Therefore, in order to keep me from becoming conceited, I was given a thorn in my flesh, a messenger of Satan, to torment me. </a:t>
            </a:r>
            <a:r>
              <a:rPr lang="en-US" sz="3200" i="1" kern="100" dirty="0">
                <a:solidFill>
                  <a:schemeClr val="bg1"/>
                </a:solidFill>
                <a:latin typeface="Arial"/>
                <a:ea typeface="Calibri"/>
                <a:cs typeface="Arial"/>
              </a:rPr>
              <a:t>Three</a:t>
            </a:r>
            <a:r>
              <a:rPr lang="en-US" sz="3200" i="1" kern="100" dirty="0">
                <a:solidFill>
                  <a:schemeClr val="bg1"/>
                </a:solidFill>
                <a:effectLst/>
                <a:latin typeface="Arial"/>
                <a:ea typeface="Calibri"/>
                <a:cs typeface="Arial"/>
              </a:rPr>
              <a:t> times I pleaded with the Lord to take it away from me. But </a:t>
            </a:r>
            <a:r>
              <a:rPr lang="en-US" sz="3200" i="1" kern="100" dirty="0">
                <a:solidFill>
                  <a:schemeClr val="bg1"/>
                </a:solidFill>
                <a:latin typeface="Arial"/>
                <a:ea typeface="Calibri"/>
                <a:cs typeface="Arial"/>
              </a:rPr>
              <a:t>He</a:t>
            </a:r>
            <a:r>
              <a:rPr lang="en-US" sz="3200" i="1" kern="100" dirty="0">
                <a:solidFill>
                  <a:schemeClr val="bg1"/>
                </a:solidFill>
                <a:effectLst/>
                <a:latin typeface="Arial"/>
                <a:ea typeface="Calibri"/>
                <a:cs typeface="Arial"/>
              </a:rPr>
              <a:t> said to me, “My grace is sufficient for you, for </a:t>
            </a:r>
            <a:r>
              <a:rPr lang="en-US" sz="3200" i="1" kern="100" dirty="0">
                <a:solidFill>
                  <a:schemeClr val="bg1"/>
                </a:solidFill>
                <a:latin typeface="Arial"/>
                <a:ea typeface="Calibri"/>
                <a:cs typeface="Arial"/>
              </a:rPr>
              <a:t>My</a:t>
            </a:r>
            <a:r>
              <a:rPr lang="en-US" sz="3200" i="1" kern="100" dirty="0">
                <a:solidFill>
                  <a:schemeClr val="bg1"/>
                </a:solidFill>
                <a:effectLst/>
                <a:latin typeface="Arial"/>
                <a:ea typeface="Calibri"/>
                <a:cs typeface="Arial"/>
              </a:rPr>
              <a:t> power is made perfect in weakness.” </a:t>
            </a:r>
            <a:r>
              <a:rPr lang="en-US" sz="3200" i="1" kern="100" dirty="0">
                <a:solidFill>
                  <a:schemeClr val="bg1"/>
                </a:solidFill>
                <a:latin typeface="Arial"/>
                <a:ea typeface="Calibri"/>
                <a:cs typeface="Arial"/>
              </a:rPr>
              <a:t> </a:t>
            </a:r>
          </a:p>
          <a:p>
            <a:pPr lvl="1"/>
            <a:r>
              <a:rPr lang="en-US" sz="2000" kern="100" dirty="0">
                <a:solidFill>
                  <a:schemeClr val="bg1"/>
                </a:solidFill>
                <a:latin typeface="Arial"/>
                <a:ea typeface="Calibri"/>
                <a:cs typeface="Arial"/>
              </a:rPr>
              <a:t>                           2 Corinthians 12:7-9a</a:t>
            </a:r>
            <a:endParaRPr lang="en-US">
              <a:solidFill>
                <a:schemeClr val="bg1"/>
              </a:solidFill>
              <a:ea typeface="Calibri" panose="020F0502020204030204"/>
              <a:cs typeface="Calibri" panose="020F0502020204030204"/>
            </a:endParaRPr>
          </a:p>
          <a:p>
            <a:pPr>
              <a:spcBef>
                <a:spcPts val="1200"/>
              </a:spcBef>
            </a:pPr>
            <a:r>
              <a:rPr lang="en-US" sz="3600" kern="100" dirty="0">
                <a:solidFill>
                  <a:schemeClr val="bg1"/>
                </a:solidFill>
                <a:effectLst/>
                <a:latin typeface="Calibri"/>
                <a:ea typeface="Calibri"/>
                <a:cs typeface="Times New Roman"/>
              </a:rPr>
              <a:t>Some have said that Jacob’s limp became his place of anointing</a:t>
            </a:r>
            <a:r>
              <a:rPr lang="en-US" sz="3600" kern="100" dirty="0">
                <a:solidFill>
                  <a:schemeClr val="bg1"/>
                </a:solidFill>
                <a:latin typeface="Calibri"/>
                <a:ea typeface="Calibri"/>
                <a:cs typeface="Times New Roman"/>
              </a:rPr>
              <a:t>; his</a:t>
            </a:r>
            <a:r>
              <a:rPr lang="en-US" sz="3600" kern="100" dirty="0">
                <a:solidFill>
                  <a:schemeClr val="bg1"/>
                </a:solidFill>
                <a:effectLst/>
                <a:latin typeface="Calibri"/>
                <a:ea typeface="Calibri"/>
                <a:cs typeface="Times New Roman"/>
              </a:rPr>
              <a:t> limp was God’s special </a:t>
            </a:r>
            <a:r>
              <a:rPr lang="en-US" sz="3600" b="1" u="sng" kern="100" dirty="0">
                <a:solidFill>
                  <a:schemeClr val="bg1"/>
                </a:solidFill>
                <a:effectLst/>
                <a:latin typeface="Calibri"/>
                <a:ea typeface="Calibri"/>
                <a:cs typeface="Times New Roman"/>
              </a:rPr>
              <a:t>instrument</a:t>
            </a:r>
            <a:r>
              <a:rPr lang="en-US" sz="3600" kern="100" dirty="0">
                <a:solidFill>
                  <a:schemeClr val="bg1"/>
                </a:solidFill>
                <a:effectLst/>
                <a:latin typeface="Calibri"/>
                <a:ea typeface="Calibri"/>
                <a:cs typeface="Times New Roman"/>
              </a:rPr>
              <a:t> for conforming Jacob to </a:t>
            </a:r>
            <a:r>
              <a:rPr lang="en-US" sz="3600" kern="100" dirty="0">
                <a:solidFill>
                  <a:schemeClr val="bg1"/>
                </a:solidFill>
                <a:latin typeface="Calibri"/>
                <a:ea typeface="Calibri"/>
                <a:cs typeface="Times New Roman"/>
              </a:rPr>
              <a:t>His</a:t>
            </a:r>
            <a:r>
              <a:rPr lang="en-US" sz="3600" kern="100" dirty="0">
                <a:solidFill>
                  <a:schemeClr val="bg1"/>
                </a:solidFill>
                <a:effectLst/>
                <a:latin typeface="Calibri"/>
                <a:ea typeface="Calibri"/>
                <a:cs typeface="Times New Roman"/>
              </a:rPr>
              <a:t> good and perfect will </a:t>
            </a:r>
          </a:p>
        </p:txBody>
      </p:sp>
    </p:spTree>
    <p:extLst>
      <p:ext uri="{BB962C8B-B14F-4D97-AF65-F5344CB8AC3E}">
        <p14:creationId xmlns:p14="http://schemas.microsoft.com/office/powerpoint/2010/main" val="1145155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F06B1-F6EA-CBEA-275D-F3DBA5A2E9D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CC40D23-A6BB-4672-DB84-89311B92131F}"/>
              </a:ext>
            </a:extLst>
          </p:cNvPr>
          <p:cNvSpPr txBox="1"/>
          <p:nvPr/>
        </p:nvSpPr>
        <p:spPr>
          <a:xfrm>
            <a:off x="457200" y="227106"/>
            <a:ext cx="10815921" cy="1969770"/>
          </a:xfrm>
          <a:prstGeom prst="rect">
            <a:avLst/>
          </a:prstGeom>
          <a:noFill/>
        </p:spPr>
        <p:txBody>
          <a:bodyPr wrap="square" lIns="91440" tIns="45720" rIns="91440" bIns="45720" rtlCol="0" anchor="t">
            <a:spAutoFit/>
          </a:bodyPr>
          <a:lstStyle/>
          <a:p>
            <a:pPr>
              <a:spcBef>
                <a:spcPts val="1200"/>
              </a:spcBef>
            </a:pPr>
            <a:r>
              <a:rPr lang="en-US" sz="4000" kern="100" dirty="0">
                <a:solidFill>
                  <a:schemeClr val="bg1"/>
                </a:solidFill>
                <a:latin typeface="Calibri"/>
                <a:ea typeface="Calibri"/>
                <a:cs typeface="Times New Roman"/>
              </a:rPr>
              <a:t>FROM DECEPTION TO DEPENDENCE</a:t>
            </a:r>
            <a:endParaRPr lang="en-US" sz="4000" kern="100" dirty="0">
              <a:solidFill>
                <a:schemeClr val="bg1"/>
              </a:solidFill>
              <a:effectLst/>
              <a:latin typeface="Calibri"/>
              <a:ea typeface="Calibri"/>
              <a:cs typeface="Times New Roman"/>
            </a:endParaRPr>
          </a:p>
          <a:p>
            <a:pPr marL="0" marR="0">
              <a:spcBef>
                <a:spcPts val="1200"/>
              </a:spcBef>
              <a:spcAft>
                <a:spcPts val="0"/>
              </a:spcAft>
            </a:pPr>
            <a:r>
              <a:rPr lang="en-US" sz="3600" kern="100" dirty="0">
                <a:solidFill>
                  <a:schemeClr val="bg1"/>
                </a:solidFill>
                <a:latin typeface="Calibri"/>
                <a:ea typeface="Calibri"/>
                <a:cs typeface="Times New Roman"/>
              </a:rPr>
              <a:t>We are</a:t>
            </a:r>
            <a:r>
              <a:rPr lang="en-US" sz="3600" kern="100" dirty="0">
                <a:solidFill>
                  <a:schemeClr val="bg1"/>
                </a:solidFill>
                <a:effectLst/>
                <a:latin typeface="Calibri"/>
                <a:ea typeface="Calibri"/>
                <a:cs typeface="Times New Roman"/>
              </a:rPr>
              <a:t> able to surrender to the Lord only because of Jesus Christ, who surrendered to </a:t>
            </a:r>
            <a:r>
              <a:rPr lang="en-US" sz="3600" kern="100" dirty="0">
                <a:solidFill>
                  <a:schemeClr val="bg1"/>
                </a:solidFill>
                <a:latin typeface="Calibri"/>
                <a:ea typeface="Calibri"/>
                <a:cs typeface="Times New Roman"/>
              </a:rPr>
              <a:t>His</a:t>
            </a:r>
            <a:r>
              <a:rPr lang="en-US" sz="3600" kern="100" dirty="0">
                <a:solidFill>
                  <a:schemeClr val="bg1"/>
                </a:solidFill>
                <a:effectLst/>
                <a:latin typeface="Calibri"/>
                <a:ea typeface="Calibri"/>
                <a:cs typeface="Times New Roman"/>
              </a:rPr>
              <a:t> Father</a:t>
            </a:r>
            <a:endParaRPr lang="en-US" sz="2000" kern="100">
              <a:solidFill>
                <a:schemeClr val="bg1"/>
              </a:solidFill>
              <a:latin typeface="Arial"/>
              <a:ea typeface="Calibri"/>
              <a:cs typeface="Arial"/>
            </a:endParaRPr>
          </a:p>
        </p:txBody>
      </p:sp>
    </p:spTree>
    <p:extLst>
      <p:ext uri="{BB962C8B-B14F-4D97-AF65-F5344CB8AC3E}">
        <p14:creationId xmlns:p14="http://schemas.microsoft.com/office/powerpoint/2010/main" val="1553270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80D67-A1C2-3E29-777B-0D072BB7CDD5}"/>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B5AB5C0-FE03-9DA1-3003-F6D2EFDFC5DB}"/>
              </a:ext>
            </a:extLst>
          </p:cNvPr>
          <p:cNvSpPr txBox="1"/>
          <p:nvPr/>
        </p:nvSpPr>
        <p:spPr>
          <a:xfrm>
            <a:off x="457200" y="227106"/>
            <a:ext cx="10815921" cy="5293757"/>
          </a:xfrm>
          <a:prstGeom prst="rect">
            <a:avLst/>
          </a:prstGeom>
          <a:noFill/>
        </p:spPr>
        <p:txBody>
          <a:bodyPr wrap="square" lIns="91440" tIns="45720" rIns="91440" bIns="45720" rtlCol="0" anchor="t">
            <a:spAutoFit/>
          </a:bodyPr>
          <a:lstStyle/>
          <a:p>
            <a:pPr>
              <a:spcBef>
                <a:spcPts val="1200"/>
              </a:spcBef>
            </a:pPr>
            <a:r>
              <a:rPr lang="en-US" sz="4000" kern="100" dirty="0">
                <a:solidFill>
                  <a:schemeClr val="bg1"/>
                </a:solidFill>
                <a:latin typeface="Calibri"/>
                <a:ea typeface="Calibri"/>
                <a:cs typeface="Times New Roman"/>
              </a:rPr>
              <a:t>FROM DECEPTION TO DEPENDENCE</a:t>
            </a:r>
            <a:endParaRPr lang="en-US" sz="4000" kern="100" dirty="0">
              <a:solidFill>
                <a:schemeClr val="bg1"/>
              </a:solidFill>
              <a:effectLst/>
              <a:latin typeface="Calibri"/>
              <a:ea typeface="Calibri"/>
              <a:cs typeface="Times New Roman"/>
            </a:endParaRPr>
          </a:p>
          <a:p>
            <a:pPr marR="0" lvl="1">
              <a:spcBef>
                <a:spcPts val="1200"/>
              </a:spcBef>
              <a:spcAft>
                <a:spcPts val="0"/>
              </a:spcAft>
            </a:pPr>
            <a:r>
              <a:rPr lang="en-US" sz="3200" i="1" kern="100" dirty="0">
                <a:solidFill>
                  <a:schemeClr val="bg1"/>
                </a:solidFill>
                <a:latin typeface="Arial"/>
                <a:ea typeface="Calibri"/>
                <a:cs typeface="Arial"/>
              </a:rPr>
              <a:t>He had no beauty or majesty to attract us to Him, nothing in His appearance that we should desire Him.  He was despised and rejected by mankind, a man of suffering, and familiar with pain... Surely He took up our pain and bore our suffering, yet we considered Him punished by God, stricken by Him, and afflicted.  But He was pierced for our transgressions, He was crushed for our iniquities; the punishment that brought us peace was on Him, and by His wounds we are healed. </a:t>
            </a:r>
            <a:r>
              <a:rPr lang="en-US" sz="2000" i="1" kern="100" dirty="0">
                <a:solidFill>
                  <a:schemeClr val="bg1"/>
                </a:solidFill>
                <a:latin typeface="Arial"/>
                <a:ea typeface="Calibri"/>
                <a:cs typeface="Arial"/>
              </a:rPr>
              <a:t> Isaiah 53:2</a:t>
            </a:r>
            <a:r>
              <a:rPr lang="en-US" sz="2000" kern="100" dirty="0">
                <a:solidFill>
                  <a:schemeClr val="bg1"/>
                </a:solidFill>
                <a:latin typeface="Arial"/>
                <a:ea typeface="Calibri"/>
                <a:cs typeface="Arial"/>
              </a:rPr>
              <a:t>-3a, 4-5</a:t>
            </a:r>
          </a:p>
        </p:txBody>
      </p:sp>
    </p:spTree>
    <p:extLst>
      <p:ext uri="{BB962C8B-B14F-4D97-AF65-F5344CB8AC3E}">
        <p14:creationId xmlns:p14="http://schemas.microsoft.com/office/powerpoint/2010/main" val="42683080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C6D26C184F57E4EB1E7A988F0BE3420" ma:contentTypeVersion="18" ma:contentTypeDescription="Create a new document." ma:contentTypeScope="" ma:versionID="a7f604063e4f0a35f3c986c1f08531d1">
  <xsd:schema xmlns:xsd="http://www.w3.org/2001/XMLSchema" xmlns:xs="http://www.w3.org/2001/XMLSchema" xmlns:p="http://schemas.microsoft.com/office/2006/metadata/properties" xmlns:ns2="588be2de-0071-49e0-abba-13eec4a1c2de" xmlns:ns3="d242de63-d98a-4aa7-bc7d-dcfc705a0a0a" targetNamespace="http://schemas.microsoft.com/office/2006/metadata/properties" ma:root="true" ma:fieldsID="a182b79a2b29306b503e86ec84b89815" ns2:_="" ns3:_="">
    <xsd:import namespace="588be2de-0071-49e0-abba-13eec4a1c2de"/>
    <xsd:import namespace="d242de63-d98a-4aa7-bc7d-dcfc705a0a0a"/>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GenerationTime" minOccurs="0"/>
                <xsd:element ref="ns3:MediaServiceEventHashCode" minOccurs="0"/>
                <xsd:element ref="ns3:MediaServiceDateTaken" minOccurs="0"/>
                <xsd:element ref="ns3:MediaServiceAutoKeyPoints" minOccurs="0"/>
                <xsd:element ref="ns3:MediaServiceKeyPoints" minOccurs="0"/>
                <xsd:element ref="ns3:MediaServiceOCR" minOccurs="0"/>
                <xsd:element ref="ns3:MediaServiceLocation" minOccurs="0"/>
                <xsd:element ref="ns3:MediaLengthInSeconds" minOccurs="0"/>
                <xsd:element ref="ns3:lcf76f155ced4ddcb4097134ff3c332f" minOccurs="0"/>
                <xsd:element ref="ns2:TaxCatchAll"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8be2de-0071-49e0-abba-13eec4a1c2de"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f10525f-b88a-42a4-9fa3-84e7668773af}" ma:internalName="TaxCatchAll" ma:showField="CatchAllData" ma:web="588be2de-0071-49e0-abba-13eec4a1c2de">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d242de63-d98a-4aa7-bc7d-dcfc705a0a0a"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4ddc2ab-b1bd-4286-ae05-8587cb1423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42de63-d98a-4aa7-bc7d-dcfc705a0a0a">
      <Terms xmlns="http://schemas.microsoft.com/office/infopath/2007/PartnerControls"/>
    </lcf76f155ced4ddcb4097134ff3c332f>
    <TaxCatchAll xmlns="588be2de-0071-49e0-abba-13eec4a1c2de" xsi:nil="true"/>
  </documentManagement>
</p:properties>
</file>

<file path=customXml/itemProps1.xml><?xml version="1.0" encoding="utf-8"?>
<ds:datastoreItem xmlns:ds="http://schemas.openxmlformats.org/officeDocument/2006/customXml" ds:itemID="{21954F56-CAD7-46E0-A94C-B985FA582625}">
  <ds:schemaRefs>
    <ds:schemaRef ds:uri="http://schemas.microsoft.com/sharepoint/v3/contenttype/forms"/>
  </ds:schemaRefs>
</ds:datastoreItem>
</file>

<file path=customXml/itemProps2.xml><?xml version="1.0" encoding="utf-8"?>
<ds:datastoreItem xmlns:ds="http://schemas.openxmlformats.org/officeDocument/2006/customXml" ds:itemID="{F7162A8D-09C1-499F-B8D4-9756173873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8be2de-0071-49e0-abba-13eec4a1c2de"/>
    <ds:schemaRef ds:uri="d242de63-d98a-4aa7-bc7d-dcfc705a0a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B441339-AB87-4A62-8608-C954C650707C}">
  <ds:schemaRefs>
    <ds:schemaRef ds:uri="http://schemas.microsoft.com/office/2006/metadata/properties"/>
    <ds:schemaRef ds:uri="http://schemas.microsoft.com/office/infopath/2007/PartnerControls"/>
    <ds:schemaRef ds:uri="d242de63-d98a-4aa7-bc7d-dcfc705a0a0a"/>
    <ds:schemaRef ds:uri="588be2de-0071-49e0-abba-13eec4a1c2de"/>
  </ds:schemaRefs>
</ds:datastoreItem>
</file>

<file path=docProps/app.xml><?xml version="1.0" encoding="utf-8"?>
<Properties xmlns="http://schemas.openxmlformats.org/officeDocument/2006/extended-properties" xmlns:vt="http://schemas.openxmlformats.org/officeDocument/2006/docPropsVTypes">
  <Template>Office Theme</Template>
  <TotalTime>4</TotalTime>
  <Words>661</Words>
  <Application>Microsoft Office PowerPoint</Application>
  <PresentationFormat>Widescreen</PresentationFormat>
  <Paragraphs>46</Paragraphs>
  <Slides>10</Slides>
  <Notes>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Cyndy James</dc:creator>
  <cp:lastModifiedBy>Cyndy James</cp:lastModifiedBy>
  <cp:revision>306</cp:revision>
  <dcterms:created xsi:type="dcterms:W3CDTF">2026-09-18T14:49:04Z</dcterms:created>
  <dcterms:modified xsi:type="dcterms:W3CDTF">2026-09-20T16:29:04Z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0x0101003C6D26C184F57E4EB1E7A988F0BE3420</vt:lpwstr>
  </property>
  <property fmtid="{D5CDD505-2E9C-101B-9397-08002B2CF9AE}" pid="3" name="MediaServiceImageTags">
    <vt:lpwstr/>
  </property>
</Properties>
</file>