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9" r:id="rId6"/>
    <p:sldId id="261" r:id="rId7"/>
    <p:sldId id="271" r:id="rId8"/>
    <p:sldId id="272" r:id="rId9"/>
    <p:sldId id="277" r:id="rId10"/>
    <p:sldId id="263" r:id="rId11"/>
    <p:sldId id="27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F0877E-CA9B-C62A-3D71-A3336F6FC5F3}" v="574" dt="2026-09-26T19:45:14.924"/>
    <p1510:client id="{C045A3F2-83DB-0E4F-0FCD-22544AD015BB}" v="47" dt="2026-09-27T16:29:54.497"/>
    <p1510:client id="{C08FEE3E-069F-A668-4F33-B838902BD38B}" v="28" dt="2026-09-27T14:37:53.8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113" d="100"/>
          <a:sy n="113" d="100"/>
        </p:scale>
        <p:origin x="3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Flint" userId="S::jflint@fbcbhm.org::2e51fe6d-0a97-472d-9eb5-562c8defdb3f" providerId="AD" clId="Web-{C08FEE3E-069F-A668-4F33-B838902BD38B}"/>
    <pc:docChg chg="addSld delSld modSld modMainMaster">
      <pc:chgData name="Jeremy Flint" userId="S::jflint@fbcbhm.org::2e51fe6d-0a97-472d-9eb5-562c8defdb3f" providerId="AD" clId="Web-{C08FEE3E-069F-A668-4F33-B838902BD38B}" dt="2026-09-27T14:37:53.812" v="19"/>
      <pc:docMkLst>
        <pc:docMk/>
      </pc:docMkLst>
      <pc:sldChg chg="mod setBg">
        <pc:chgData name="Jeremy Flint" userId="S::jflint@fbcbhm.org::2e51fe6d-0a97-472d-9eb5-562c8defdb3f" providerId="AD" clId="Web-{C08FEE3E-069F-A668-4F33-B838902BD38B}" dt="2026-09-27T14:37:53.812" v="19"/>
        <pc:sldMkLst>
          <pc:docMk/>
          <pc:sldMk cId="821797073" sldId="256"/>
        </pc:sldMkLst>
      </pc:sldChg>
      <pc:sldChg chg="mod">
        <pc:chgData name="Jeremy Flint" userId="S::jflint@fbcbhm.org::2e51fe6d-0a97-472d-9eb5-562c8defdb3f" providerId="AD" clId="Web-{C08FEE3E-069F-A668-4F33-B838902BD38B}" dt="2026-09-27T14:37:53.812" v="19"/>
        <pc:sldMkLst>
          <pc:docMk/>
          <pc:sldMk cId="1549520984" sldId="257"/>
        </pc:sldMkLst>
      </pc:sldChg>
      <pc:sldChg chg="mod">
        <pc:chgData name="Jeremy Flint" userId="S::jflint@fbcbhm.org::2e51fe6d-0a97-472d-9eb5-562c8defdb3f" providerId="AD" clId="Web-{C08FEE3E-069F-A668-4F33-B838902BD38B}" dt="2026-09-27T14:37:53.812" v="19"/>
        <pc:sldMkLst>
          <pc:docMk/>
          <pc:sldMk cId="881386221" sldId="258"/>
        </pc:sldMkLst>
      </pc:sldChg>
      <pc:sldChg chg="modSp mod">
        <pc:chgData name="Jeremy Flint" userId="S::jflint@fbcbhm.org::2e51fe6d-0a97-472d-9eb5-562c8defdb3f" providerId="AD" clId="Web-{C08FEE3E-069F-A668-4F33-B838902BD38B}" dt="2026-09-27T14:37:53.812" v="19"/>
        <pc:sldMkLst>
          <pc:docMk/>
          <pc:sldMk cId="399390944" sldId="259"/>
        </pc:sldMkLst>
        <pc:spChg chg="mod">
          <ac:chgData name="Jeremy Flint" userId="S::jflint@fbcbhm.org::2e51fe6d-0a97-472d-9eb5-562c8defdb3f" providerId="AD" clId="Web-{C08FEE3E-069F-A668-4F33-B838902BD38B}" dt="2026-09-27T14:33:05.310" v="9" actId="20577"/>
          <ac:spMkLst>
            <pc:docMk/>
            <pc:sldMk cId="399390944" sldId="259"/>
            <ac:spMk id="4" creationId="{A3041716-26E8-4793-85B6-BD11E4F1EA3A}"/>
          </ac:spMkLst>
        </pc:spChg>
      </pc:sldChg>
      <pc:sldChg chg="mod">
        <pc:chgData name="Jeremy Flint" userId="S::jflint@fbcbhm.org::2e51fe6d-0a97-472d-9eb5-562c8defdb3f" providerId="AD" clId="Web-{C08FEE3E-069F-A668-4F33-B838902BD38B}" dt="2026-09-27T14:37:53.812" v="19"/>
        <pc:sldMkLst>
          <pc:docMk/>
          <pc:sldMk cId="2989648772" sldId="260"/>
        </pc:sldMkLst>
      </pc:sldChg>
      <pc:sldChg chg="mod">
        <pc:chgData name="Jeremy Flint" userId="S::jflint@fbcbhm.org::2e51fe6d-0a97-472d-9eb5-562c8defdb3f" providerId="AD" clId="Web-{C08FEE3E-069F-A668-4F33-B838902BD38B}" dt="2026-09-27T14:37:53.812" v="19"/>
        <pc:sldMkLst>
          <pc:docMk/>
          <pc:sldMk cId="1980787717" sldId="261"/>
        </pc:sldMkLst>
      </pc:sldChg>
      <pc:sldChg chg="mod">
        <pc:chgData name="Jeremy Flint" userId="S::jflint@fbcbhm.org::2e51fe6d-0a97-472d-9eb5-562c8defdb3f" providerId="AD" clId="Web-{C08FEE3E-069F-A668-4F33-B838902BD38B}" dt="2026-09-27T14:37:53.812" v="19"/>
        <pc:sldMkLst>
          <pc:docMk/>
          <pc:sldMk cId="2843299701" sldId="262"/>
        </pc:sldMkLst>
      </pc:sldChg>
      <pc:sldChg chg="modSp mod">
        <pc:chgData name="Jeremy Flint" userId="S::jflint@fbcbhm.org::2e51fe6d-0a97-472d-9eb5-562c8defdb3f" providerId="AD" clId="Web-{C08FEE3E-069F-A668-4F33-B838902BD38B}" dt="2026-09-27T14:37:53.812" v="19"/>
        <pc:sldMkLst>
          <pc:docMk/>
          <pc:sldMk cId="4120692222" sldId="263"/>
        </pc:sldMkLst>
        <pc:spChg chg="mod">
          <ac:chgData name="Jeremy Flint" userId="S::jflint@fbcbhm.org::2e51fe6d-0a97-472d-9eb5-562c8defdb3f" providerId="AD" clId="Web-{C08FEE3E-069F-A668-4F33-B838902BD38B}" dt="2026-09-27T14:22:43.568" v="4" actId="20577"/>
          <ac:spMkLst>
            <pc:docMk/>
            <pc:sldMk cId="4120692222" sldId="263"/>
            <ac:spMk id="4" creationId="{3EFC97B5-9AAB-7EAD-331F-584271B58C1E}"/>
          </ac:spMkLst>
        </pc:spChg>
      </pc:sldChg>
      <pc:sldChg chg="mod">
        <pc:chgData name="Jeremy Flint" userId="S::jflint@fbcbhm.org::2e51fe6d-0a97-472d-9eb5-562c8defdb3f" providerId="AD" clId="Web-{C08FEE3E-069F-A668-4F33-B838902BD38B}" dt="2026-09-27T14:37:53.812" v="19"/>
        <pc:sldMkLst>
          <pc:docMk/>
          <pc:sldMk cId="488872268" sldId="264"/>
        </pc:sldMkLst>
      </pc:sldChg>
      <pc:sldChg chg="mod">
        <pc:chgData name="Jeremy Flint" userId="S::jflint@fbcbhm.org::2e51fe6d-0a97-472d-9eb5-562c8defdb3f" providerId="AD" clId="Web-{C08FEE3E-069F-A668-4F33-B838902BD38B}" dt="2026-09-27T14:37:53.812" v="19"/>
        <pc:sldMkLst>
          <pc:docMk/>
          <pc:sldMk cId="1601895414" sldId="265"/>
        </pc:sldMkLst>
      </pc:sldChg>
      <pc:sldChg chg="mod">
        <pc:chgData name="Jeremy Flint" userId="S::jflint@fbcbhm.org::2e51fe6d-0a97-472d-9eb5-562c8defdb3f" providerId="AD" clId="Web-{C08FEE3E-069F-A668-4F33-B838902BD38B}" dt="2026-09-27T14:37:53.812" v="19"/>
        <pc:sldMkLst>
          <pc:docMk/>
          <pc:sldMk cId="3119448380" sldId="266"/>
        </pc:sldMkLst>
      </pc:sldChg>
      <pc:sldChg chg="mod">
        <pc:chgData name="Jeremy Flint" userId="S::jflint@fbcbhm.org::2e51fe6d-0a97-472d-9eb5-562c8defdb3f" providerId="AD" clId="Web-{C08FEE3E-069F-A668-4F33-B838902BD38B}" dt="2026-09-27T14:37:53.812" v="19"/>
        <pc:sldMkLst>
          <pc:docMk/>
          <pc:sldMk cId="3764018004" sldId="267"/>
        </pc:sldMkLst>
      </pc:sldChg>
      <pc:sldChg chg="mod">
        <pc:chgData name="Jeremy Flint" userId="S::jflint@fbcbhm.org::2e51fe6d-0a97-472d-9eb5-562c8defdb3f" providerId="AD" clId="Web-{C08FEE3E-069F-A668-4F33-B838902BD38B}" dt="2026-09-27T14:37:53.812" v="19"/>
        <pc:sldMkLst>
          <pc:docMk/>
          <pc:sldMk cId="2820544018" sldId="268"/>
        </pc:sldMkLst>
      </pc:sldChg>
      <pc:sldChg chg="modSp mod">
        <pc:chgData name="Jeremy Flint" userId="S::jflint@fbcbhm.org::2e51fe6d-0a97-472d-9eb5-562c8defdb3f" providerId="AD" clId="Web-{C08FEE3E-069F-A668-4F33-B838902BD38B}" dt="2026-09-27T14:37:53.812" v="19"/>
        <pc:sldMkLst>
          <pc:docMk/>
          <pc:sldMk cId="4135687606" sldId="269"/>
        </pc:sldMkLst>
        <pc:spChg chg="mod">
          <ac:chgData name="Jeremy Flint" userId="S::jflint@fbcbhm.org::2e51fe6d-0a97-472d-9eb5-562c8defdb3f" providerId="AD" clId="Web-{C08FEE3E-069F-A668-4F33-B838902BD38B}" dt="2026-09-27T14:19:38.072" v="0" actId="20577"/>
          <ac:spMkLst>
            <pc:docMk/>
            <pc:sldMk cId="4135687606" sldId="269"/>
            <ac:spMk id="4" creationId="{B669C73C-6521-EA38-2CE4-06FD510B44FE}"/>
          </ac:spMkLst>
        </pc:spChg>
      </pc:sldChg>
      <pc:sldChg chg="mod">
        <pc:chgData name="Jeremy Flint" userId="S::jflint@fbcbhm.org::2e51fe6d-0a97-472d-9eb5-562c8defdb3f" providerId="AD" clId="Web-{C08FEE3E-069F-A668-4F33-B838902BD38B}" dt="2026-09-27T14:37:53.812" v="19"/>
        <pc:sldMkLst>
          <pc:docMk/>
          <pc:sldMk cId="1979228454" sldId="270"/>
        </pc:sldMkLst>
      </pc:sldChg>
      <pc:sldChg chg="modSp mod">
        <pc:chgData name="Jeremy Flint" userId="S::jflint@fbcbhm.org::2e51fe6d-0a97-472d-9eb5-562c8defdb3f" providerId="AD" clId="Web-{C08FEE3E-069F-A668-4F33-B838902BD38B}" dt="2026-09-27T14:37:53.812" v="19"/>
        <pc:sldMkLst>
          <pc:docMk/>
          <pc:sldMk cId="1950451589" sldId="271"/>
        </pc:sldMkLst>
        <pc:spChg chg="mod">
          <ac:chgData name="Jeremy Flint" userId="S::jflint@fbcbhm.org::2e51fe6d-0a97-472d-9eb5-562c8defdb3f" providerId="AD" clId="Web-{C08FEE3E-069F-A668-4F33-B838902BD38B}" dt="2026-09-27T14:20:51.905" v="2" actId="20577"/>
          <ac:spMkLst>
            <pc:docMk/>
            <pc:sldMk cId="1950451589" sldId="271"/>
            <ac:spMk id="4" creationId="{A4BB70AF-FCF5-1538-8FC1-B043A7AD1A3F}"/>
          </ac:spMkLst>
        </pc:spChg>
      </pc:sldChg>
      <pc:sldChg chg="mod">
        <pc:chgData name="Jeremy Flint" userId="S::jflint@fbcbhm.org::2e51fe6d-0a97-472d-9eb5-562c8defdb3f" providerId="AD" clId="Web-{C08FEE3E-069F-A668-4F33-B838902BD38B}" dt="2026-09-27T14:37:53.812" v="19"/>
        <pc:sldMkLst>
          <pc:docMk/>
          <pc:sldMk cId="2757677575" sldId="272"/>
        </pc:sldMkLst>
      </pc:sldChg>
      <pc:sldChg chg="mod">
        <pc:chgData name="Jeremy Flint" userId="S::jflint@fbcbhm.org::2e51fe6d-0a97-472d-9eb5-562c8defdb3f" providerId="AD" clId="Web-{C08FEE3E-069F-A668-4F33-B838902BD38B}" dt="2026-09-27T14:37:53.812" v="19"/>
        <pc:sldMkLst>
          <pc:docMk/>
          <pc:sldMk cId="3888627010" sldId="273"/>
        </pc:sldMkLst>
      </pc:sldChg>
      <pc:sldChg chg="mod">
        <pc:chgData name="Jeremy Flint" userId="S::jflint@fbcbhm.org::2e51fe6d-0a97-472d-9eb5-562c8defdb3f" providerId="AD" clId="Web-{C08FEE3E-069F-A668-4F33-B838902BD38B}" dt="2026-09-27T14:37:53.812" v="19"/>
        <pc:sldMkLst>
          <pc:docMk/>
          <pc:sldMk cId="1968621219" sldId="274"/>
        </pc:sldMkLst>
      </pc:sldChg>
      <pc:sldChg chg="mod">
        <pc:chgData name="Jeremy Flint" userId="S::jflint@fbcbhm.org::2e51fe6d-0a97-472d-9eb5-562c8defdb3f" providerId="AD" clId="Web-{C08FEE3E-069F-A668-4F33-B838902BD38B}" dt="2026-09-27T14:37:53.812" v="19"/>
        <pc:sldMkLst>
          <pc:docMk/>
          <pc:sldMk cId="335758620" sldId="275"/>
        </pc:sldMkLst>
      </pc:sldChg>
      <pc:sldChg chg="modSp add mod replId">
        <pc:chgData name="Jeremy Flint" userId="S::jflint@fbcbhm.org::2e51fe6d-0a97-472d-9eb5-562c8defdb3f" providerId="AD" clId="Web-{C08FEE3E-069F-A668-4F33-B838902BD38B}" dt="2026-09-27T14:37:53.812" v="19"/>
        <pc:sldMkLst>
          <pc:docMk/>
          <pc:sldMk cId="2690729343" sldId="276"/>
        </pc:sldMkLst>
        <pc:spChg chg="mod">
          <ac:chgData name="Jeremy Flint" userId="S::jflint@fbcbhm.org::2e51fe6d-0a97-472d-9eb5-562c8defdb3f" providerId="AD" clId="Web-{C08FEE3E-069F-A668-4F33-B838902BD38B}" dt="2026-09-27T14:33:09.638" v="11" actId="20577"/>
          <ac:spMkLst>
            <pc:docMk/>
            <pc:sldMk cId="2690729343" sldId="276"/>
            <ac:spMk id="4" creationId="{4FA4DA44-F1E1-B5A3-3D7B-20E640798155}"/>
          </ac:spMkLst>
        </pc:spChg>
      </pc:sldChg>
      <pc:sldChg chg="modSp add mod replId">
        <pc:chgData name="Jeremy Flint" userId="S::jflint@fbcbhm.org::2e51fe6d-0a97-472d-9eb5-562c8defdb3f" providerId="AD" clId="Web-{C08FEE3E-069F-A668-4F33-B838902BD38B}" dt="2026-09-27T14:37:53.812" v="19"/>
        <pc:sldMkLst>
          <pc:docMk/>
          <pc:sldMk cId="3499743226" sldId="277"/>
        </pc:sldMkLst>
        <pc:spChg chg="mod">
          <ac:chgData name="Jeremy Flint" userId="S::jflint@fbcbhm.org::2e51fe6d-0a97-472d-9eb5-562c8defdb3f" providerId="AD" clId="Web-{C08FEE3E-069F-A668-4F33-B838902BD38B}" dt="2026-09-27T14:33:19.952" v="13" actId="20577"/>
          <ac:spMkLst>
            <pc:docMk/>
            <pc:sldMk cId="3499743226" sldId="277"/>
            <ac:spMk id="4" creationId="{6990C9FD-2595-4CA8-CA2D-95BF04AAE78E}"/>
          </ac:spMkLst>
        </pc:spChg>
      </pc:sldChg>
      <pc:sldChg chg="modSp add mod replId">
        <pc:chgData name="Jeremy Flint" userId="S::jflint@fbcbhm.org::2e51fe6d-0a97-472d-9eb5-562c8defdb3f" providerId="AD" clId="Web-{C08FEE3E-069F-A668-4F33-B838902BD38B}" dt="2026-09-27T14:37:53.812" v="19"/>
        <pc:sldMkLst>
          <pc:docMk/>
          <pc:sldMk cId="286259478" sldId="278"/>
        </pc:sldMkLst>
        <pc:spChg chg="mod">
          <ac:chgData name="Jeremy Flint" userId="S::jflint@fbcbhm.org::2e51fe6d-0a97-472d-9eb5-562c8defdb3f" providerId="AD" clId="Web-{C08FEE3E-069F-A668-4F33-B838902BD38B}" dt="2026-09-27T14:33:56.595" v="16" actId="20577"/>
          <ac:spMkLst>
            <pc:docMk/>
            <pc:sldMk cId="286259478" sldId="278"/>
            <ac:spMk id="4" creationId="{3FBEE460-C9E2-6FC3-E662-C448F79F44AE}"/>
          </ac:spMkLst>
        </pc:spChg>
      </pc:sldChg>
      <pc:sldChg chg="add del replId">
        <pc:chgData name="Jeremy Flint" userId="S::jflint@fbcbhm.org::2e51fe6d-0a97-472d-9eb5-562c8defdb3f" providerId="AD" clId="Web-{C08FEE3E-069F-A668-4F33-B838902BD38B}" dt="2026-09-27T14:34:14.658" v="17"/>
        <pc:sldMkLst>
          <pc:docMk/>
          <pc:sldMk cId="495561244" sldId="279"/>
        </pc:sldMkLst>
      </pc:sldChg>
      <pc:sldMasterChg chg="mod setBg modSldLayout">
        <pc:chgData name="Jeremy Flint" userId="S::jflint@fbcbhm.org::2e51fe6d-0a97-472d-9eb5-562c8defdb3f" providerId="AD" clId="Web-{C08FEE3E-069F-A668-4F33-B838902BD38B}" dt="2026-09-27T14:37:53.812" v="19"/>
        <pc:sldMasterMkLst>
          <pc:docMk/>
          <pc:sldMasterMk cId="719221656" sldId="2147483660"/>
        </pc:sldMasterMkLst>
        <pc:sldLayoutChg chg="mod">
          <pc:chgData name="Jeremy Flint" userId="S::jflint@fbcbhm.org::2e51fe6d-0a97-472d-9eb5-562c8defdb3f" providerId="AD" clId="Web-{C08FEE3E-069F-A668-4F33-B838902BD38B}" dt="2026-09-27T14:37:53.812" v="19"/>
          <pc:sldLayoutMkLst>
            <pc:docMk/>
            <pc:sldMasterMk cId="719221656" sldId="2147483660"/>
            <pc:sldLayoutMk cId="47515400" sldId="2147483661"/>
          </pc:sldLayoutMkLst>
        </pc:sldLayoutChg>
        <pc:sldLayoutChg chg="mod">
          <pc:chgData name="Jeremy Flint" userId="S::jflint@fbcbhm.org::2e51fe6d-0a97-472d-9eb5-562c8defdb3f" providerId="AD" clId="Web-{C08FEE3E-069F-A668-4F33-B838902BD38B}" dt="2026-09-27T14:37:53.812" v="19"/>
          <pc:sldLayoutMkLst>
            <pc:docMk/>
            <pc:sldMasterMk cId="719221656" sldId="2147483660"/>
            <pc:sldLayoutMk cId="3294660635" sldId="2147483662"/>
          </pc:sldLayoutMkLst>
        </pc:sldLayoutChg>
        <pc:sldLayoutChg chg="mod">
          <pc:chgData name="Jeremy Flint" userId="S::jflint@fbcbhm.org::2e51fe6d-0a97-472d-9eb5-562c8defdb3f" providerId="AD" clId="Web-{C08FEE3E-069F-A668-4F33-B838902BD38B}" dt="2026-09-27T14:37:53.812" v="19"/>
          <pc:sldLayoutMkLst>
            <pc:docMk/>
            <pc:sldMasterMk cId="719221656" sldId="2147483660"/>
            <pc:sldLayoutMk cId="3396229789" sldId="2147483663"/>
          </pc:sldLayoutMkLst>
        </pc:sldLayoutChg>
        <pc:sldLayoutChg chg="mod">
          <pc:chgData name="Jeremy Flint" userId="S::jflint@fbcbhm.org::2e51fe6d-0a97-472d-9eb5-562c8defdb3f" providerId="AD" clId="Web-{C08FEE3E-069F-A668-4F33-B838902BD38B}" dt="2026-09-27T14:37:53.812" v="19"/>
          <pc:sldLayoutMkLst>
            <pc:docMk/>
            <pc:sldMasterMk cId="719221656" sldId="2147483660"/>
            <pc:sldLayoutMk cId="403434738" sldId="2147483664"/>
          </pc:sldLayoutMkLst>
        </pc:sldLayoutChg>
        <pc:sldLayoutChg chg="mod">
          <pc:chgData name="Jeremy Flint" userId="S::jflint@fbcbhm.org::2e51fe6d-0a97-472d-9eb5-562c8defdb3f" providerId="AD" clId="Web-{C08FEE3E-069F-A668-4F33-B838902BD38B}" dt="2026-09-27T14:37:53.812" v="19"/>
          <pc:sldLayoutMkLst>
            <pc:docMk/>
            <pc:sldMasterMk cId="719221656" sldId="2147483660"/>
            <pc:sldLayoutMk cId="3473072398" sldId="2147483665"/>
          </pc:sldLayoutMkLst>
        </pc:sldLayoutChg>
        <pc:sldLayoutChg chg="mod">
          <pc:chgData name="Jeremy Flint" userId="S::jflint@fbcbhm.org::2e51fe6d-0a97-472d-9eb5-562c8defdb3f" providerId="AD" clId="Web-{C08FEE3E-069F-A668-4F33-B838902BD38B}" dt="2026-09-27T14:37:53.812" v="19"/>
          <pc:sldLayoutMkLst>
            <pc:docMk/>
            <pc:sldMasterMk cId="719221656" sldId="2147483660"/>
            <pc:sldLayoutMk cId="1315411265" sldId="2147483666"/>
          </pc:sldLayoutMkLst>
        </pc:sldLayoutChg>
        <pc:sldLayoutChg chg="mod">
          <pc:chgData name="Jeremy Flint" userId="S::jflint@fbcbhm.org::2e51fe6d-0a97-472d-9eb5-562c8defdb3f" providerId="AD" clId="Web-{C08FEE3E-069F-A668-4F33-B838902BD38B}" dt="2026-09-27T14:37:53.812" v="19"/>
          <pc:sldLayoutMkLst>
            <pc:docMk/>
            <pc:sldMasterMk cId="719221656" sldId="2147483660"/>
            <pc:sldLayoutMk cId="1843598292" sldId="2147483667"/>
          </pc:sldLayoutMkLst>
        </pc:sldLayoutChg>
        <pc:sldLayoutChg chg="mod">
          <pc:chgData name="Jeremy Flint" userId="S::jflint@fbcbhm.org::2e51fe6d-0a97-472d-9eb5-562c8defdb3f" providerId="AD" clId="Web-{C08FEE3E-069F-A668-4F33-B838902BD38B}" dt="2026-09-27T14:37:53.812" v="19"/>
          <pc:sldLayoutMkLst>
            <pc:docMk/>
            <pc:sldMasterMk cId="719221656" sldId="2147483660"/>
            <pc:sldLayoutMk cId="482992415" sldId="2147483668"/>
          </pc:sldLayoutMkLst>
        </pc:sldLayoutChg>
        <pc:sldLayoutChg chg="mod">
          <pc:chgData name="Jeremy Flint" userId="S::jflint@fbcbhm.org::2e51fe6d-0a97-472d-9eb5-562c8defdb3f" providerId="AD" clId="Web-{C08FEE3E-069F-A668-4F33-B838902BD38B}" dt="2026-09-27T14:37:53.812" v="19"/>
          <pc:sldLayoutMkLst>
            <pc:docMk/>
            <pc:sldMasterMk cId="719221656" sldId="2147483660"/>
            <pc:sldLayoutMk cId="30558638" sldId="2147483669"/>
          </pc:sldLayoutMkLst>
        </pc:sldLayoutChg>
        <pc:sldLayoutChg chg="mod">
          <pc:chgData name="Jeremy Flint" userId="S::jflint@fbcbhm.org::2e51fe6d-0a97-472d-9eb5-562c8defdb3f" providerId="AD" clId="Web-{C08FEE3E-069F-A668-4F33-B838902BD38B}" dt="2026-09-27T14:37:53.812" v="19"/>
          <pc:sldLayoutMkLst>
            <pc:docMk/>
            <pc:sldMasterMk cId="719221656" sldId="2147483660"/>
            <pc:sldLayoutMk cId="1629972739" sldId="2147483670"/>
          </pc:sldLayoutMkLst>
        </pc:sldLayoutChg>
        <pc:sldLayoutChg chg="mod">
          <pc:chgData name="Jeremy Flint" userId="S::jflint@fbcbhm.org::2e51fe6d-0a97-472d-9eb5-562c8defdb3f" providerId="AD" clId="Web-{C08FEE3E-069F-A668-4F33-B838902BD38B}" dt="2026-09-27T14:37:53.812" v="19"/>
          <pc:sldLayoutMkLst>
            <pc:docMk/>
            <pc:sldMasterMk cId="719221656" sldId="2147483660"/>
            <pc:sldLayoutMk cId="737286149" sldId="2147483671"/>
          </pc:sldLayoutMkLst>
        </pc:sldLayoutChg>
      </pc:sldMasterChg>
    </pc:docChg>
  </pc:docChgLst>
  <pc:docChgLst>
    <pc:chgData name="Jeremy Flint" userId="S::jflint@fbcbhm.org::2e51fe6d-0a97-472d-9eb5-562c8defdb3f" providerId="AD" clId="Web-{C045A3F2-83DB-0E4F-0FCD-22544AD015BB}"/>
    <pc:docChg chg="delSld modSld modMainMaster">
      <pc:chgData name="Jeremy Flint" userId="S::jflint@fbcbhm.org::2e51fe6d-0a97-472d-9eb5-562c8defdb3f" providerId="AD" clId="Web-{C045A3F2-83DB-0E4F-0FCD-22544AD015BB}" dt="2026-09-27T16:29:54.497" v="28"/>
      <pc:docMkLst>
        <pc:docMk/>
      </pc:docMkLst>
      <pc:sldChg chg="modSp mod">
        <pc:chgData name="Jeremy Flint" userId="S::jflint@fbcbhm.org::2e51fe6d-0a97-472d-9eb5-562c8defdb3f" providerId="AD" clId="Web-{C045A3F2-83DB-0E4F-0FCD-22544AD015BB}" dt="2026-09-27T16:29:54.497" v="28"/>
        <pc:sldMkLst>
          <pc:docMk/>
          <pc:sldMk cId="821797073" sldId="256"/>
        </pc:sldMkLst>
        <pc:spChg chg="mod">
          <ac:chgData name="Jeremy Flint" userId="S::jflint@fbcbhm.org::2e51fe6d-0a97-472d-9eb5-562c8defdb3f" providerId="AD" clId="Web-{C045A3F2-83DB-0E4F-0FCD-22544AD015BB}" dt="2026-09-27T16:28:35.931" v="0" actId="20577"/>
          <ac:spMkLst>
            <pc:docMk/>
            <pc:sldMk cId="821797073" sldId="256"/>
            <ac:spMk id="4" creationId="{A3041716-26E8-4793-85B6-BD11E4F1EA3A}"/>
          </ac:spMkLst>
        </pc:spChg>
      </pc:sldChg>
      <pc:sldChg chg="del">
        <pc:chgData name="Jeremy Flint" userId="S::jflint@fbcbhm.org::2e51fe6d-0a97-472d-9eb5-562c8defdb3f" providerId="AD" clId="Web-{C045A3F2-83DB-0E4F-0FCD-22544AD015BB}" dt="2026-09-27T16:28:37.759" v="1"/>
        <pc:sldMkLst>
          <pc:docMk/>
          <pc:sldMk cId="1549520984" sldId="257"/>
        </pc:sldMkLst>
      </pc:sldChg>
      <pc:sldChg chg="del">
        <pc:chgData name="Jeremy Flint" userId="S::jflint@fbcbhm.org::2e51fe6d-0a97-472d-9eb5-562c8defdb3f" providerId="AD" clId="Web-{C045A3F2-83DB-0E4F-0FCD-22544AD015BB}" dt="2026-09-27T16:28:55.276" v="11"/>
        <pc:sldMkLst>
          <pc:docMk/>
          <pc:sldMk cId="881386221" sldId="258"/>
        </pc:sldMkLst>
      </pc:sldChg>
      <pc:sldChg chg="del">
        <pc:chgData name="Jeremy Flint" userId="S::jflint@fbcbhm.org::2e51fe6d-0a97-472d-9eb5-562c8defdb3f" providerId="AD" clId="Web-{C045A3F2-83DB-0E4F-0FCD-22544AD015BB}" dt="2026-09-27T16:29:16.714" v="16"/>
        <pc:sldMkLst>
          <pc:docMk/>
          <pc:sldMk cId="399390944" sldId="259"/>
        </pc:sldMkLst>
      </pc:sldChg>
      <pc:sldChg chg="del">
        <pc:chgData name="Jeremy Flint" userId="S::jflint@fbcbhm.org::2e51fe6d-0a97-472d-9eb5-562c8defdb3f" providerId="AD" clId="Web-{C045A3F2-83DB-0E4F-0FCD-22544AD015BB}" dt="2026-09-27T16:29:38.402" v="23"/>
        <pc:sldMkLst>
          <pc:docMk/>
          <pc:sldMk cId="2989648772" sldId="260"/>
        </pc:sldMkLst>
      </pc:sldChg>
      <pc:sldChg chg="modSp mod">
        <pc:chgData name="Jeremy Flint" userId="S::jflint@fbcbhm.org::2e51fe6d-0a97-472d-9eb5-562c8defdb3f" providerId="AD" clId="Web-{C045A3F2-83DB-0E4F-0FCD-22544AD015BB}" dt="2026-09-27T16:29:54.497" v="28"/>
        <pc:sldMkLst>
          <pc:docMk/>
          <pc:sldMk cId="1980787717" sldId="261"/>
        </pc:sldMkLst>
        <pc:spChg chg="mod">
          <ac:chgData name="Jeremy Flint" userId="S::jflint@fbcbhm.org::2e51fe6d-0a97-472d-9eb5-562c8defdb3f" providerId="AD" clId="Web-{C045A3F2-83DB-0E4F-0FCD-22544AD015BB}" dt="2026-09-27T16:28:53.698" v="10" actId="20577"/>
          <ac:spMkLst>
            <pc:docMk/>
            <pc:sldMk cId="1980787717" sldId="261"/>
            <ac:spMk id="4" creationId="{E0167FEF-58BE-6DF6-5994-EB993C1C8D61}"/>
          </ac:spMkLst>
        </pc:spChg>
      </pc:sldChg>
      <pc:sldChg chg="del">
        <pc:chgData name="Jeremy Flint" userId="S::jflint@fbcbhm.org::2e51fe6d-0a97-472d-9eb5-562c8defdb3f" providerId="AD" clId="Web-{C045A3F2-83DB-0E4F-0FCD-22544AD015BB}" dt="2026-09-27T16:29:06.557" v="14"/>
        <pc:sldMkLst>
          <pc:docMk/>
          <pc:sldMk cId="2843299701" sldId="262"/>
        </pc:sldMkLst>
      </pc:sldChg>
      <pc:sldChg chg="modSp mod">
        <pc:chgData name="Jeremy Flint" userId="S::jflint@fbcbhm.org::2e51fe6d-0a97-472d-9eb5-562c8defdb3f" providerId="AD" clId="Web-{C045A3F2-83DB-0E4F-0FCD-22544AD015BB}" dt="2026-09-27T16:29:54.497" v="28"/>
        <pc:sldMkLst>
          <pc:docMk/>
          <pc:sldMk cId="4120692222" sldId="263"/>
        </pc:sldMkLst>
        <pc:spChg chg="mod">
          <ac:chgData name="Jeremy Flint" userId="S::jflint@fbcbhm.org::2e51fe6d-0a97-472d-9eb5-562c8defdb3f" providerId="AD" clId="Web-{C045A3F2-83DB-0E4F-0FCD-22544AD015BB}" dt="2026-09-27T16:29:36.152" v="22" actId="20577"/>
          <ac:spMkLst>
            <pc:docMk/>
            <pc:sldMk cId="4120692222" sldId="263"/>
            <ac:spMk id="4" creationId="{3EFC97B5-9AAB-7EAD-331F-584271B58C1E}"/>
          </ac:spMkLst>
        </pc:spChg>
      </pc:sldChg>
      <pc:sldChg chg="del">
        <pc:chgData name="Jeremy Flint" userId="S::jflint@fbcbhm.org::2e51fe6d-0a97-472d-9eb5-562c8defdb3f" providerId="AD" clId="Web-{C045A3F2-83DB-0E4F-0FCD-22544AD015BB}" dt="2026-09-27T16:28:39.338" v="2"/>
        <pc:sldMkLst>
          <pc:docMk/>
          <pc:sldMk cId="488872268" sldId="264"/>
        </pc:sldMkLst>
      </pc:sldChg>
      <pc:sldChg chg="del">
        <pc:chgData name="Jeremy Flint" userId="S::jflint@fbcbhm.org::2e51fe6d-0a97-472d-9eb5-562c8defdb3f" providerId="AD" clId="Web-{C045A3F2-83DB-0E4F-0FCD-22544AD015BB}" dt="2026-09-27T16:28:40.056" v="3"/>
        <pc:sldMkLst>
          <pc:docMk/>
          <pc:sldMk cId="1601895414" sldId="265"/>
        </pc:sldMkLst>
      </pc:sldChg>
      <pc:sldChg chg="del">
        <pc:chgData name="Jeremy Flint" userId="S::jflint@fbcbhm.org::2e51fe6d-0a97-472d-9eb5-562c8defdb3f" providerId="AD" clId="Web-{C045A3F2-83DB-0E4F-0FCD-22544AD015BB}" dt="2026-09-27T16:28:41.166" v="4"/>
        <pc:sldMkLst>
          <pc:docMk/>
          <pc:sldMk cId="3119448380" sldId="266"/>
        </pc:sldMkLst>
      </pc:sldChg>
      <pc:sldChg chg="del">
        <pc:chgData name="Jeremy Flint" userId="S::jflint@fbcbhm.org::2e51fe6d-0a97-472d-9eb5-562c8defdb3f" providerId="AD" clId="Web-{C045A3F2-83DB-0E4F-0FCD-22544AD015BB}" dt="2026-09-27T16:28:42.213" v="5"/>
        <pc:sldMkLst>
          <pc:docMk/>
          <pc:sldMk cId="3764018004" sldId="267"/>
        </pc:sldMkLst>
      </pc:sldChg>
      <pc:sldChg chg="del">
        <pc:chgData name="Jeremy Flint" userId="S::jflint@fbcbhm.org::2e51fe6d-0a97-472d-9eb5-562c8defdb3f" providerId="AD" clId="Web-{C045A3F2-83DB-0E4F-0FCD-22544AD015BB}" dt="2026-09-27T16:28:42.963" v="6"/>
        <pc:sldMkLst>
          <pc:docMk/>
          <pc:sldMk cId="2820544018" sldId="268"/>
        </pc:sldMkLst>
      </pc:sldChg>
      <pc:sldChg chg="modSp mod">
        <pc:chgData name="Jeremy Flint" userId="S::jflint@fbcbhm.org::2e51fe6d-0a97-472d-9eb5-562c8defdb3f" providerId="AD" clId="Web-{C045A3F2-83DB-0E4F-0FCD-22544AD015BB}" dt="2026-09-27T16:29:54.497" v="28"/>
        <pc:sldMkLst>
          <pc:docMk/>
          <pc:sldMk cId="4135687606" sldId="269"/>
        </pc:sldMkLst>
        <pc:spChg chg="mod">
          <ac:chgData name="Jeremy Flint" userId="S::jflint@fbcbhm.org::2e51fe6d-0a97-472d-9eb5-562c8defdb3f" providerId="AD" clId="Web-{C045A3F2-83DB-0E4F-0FCD-22544AD015BB}" dt="2026-09-27T16:28:48.385" v="8" actId="20577"/>
          <ac:spMkLst>
            <pc:docMk/>
            <pc:sldMk cId="4135687606" sldId="269"/>
            <ac:spMk id="4" creationId="{B669C73C-6521-EA38-2CE4-06FD510B44FE}"/>
          </ac:spMkLst>
        </pc:spChg>
      </pc:sldChg>
      <pc:sldChg chg="del">
        <pc:chgData name="Jeremy Flint" userId="S::jflint@fbcbhm.org::2e51fe6d-0a97-472d-9eb5-562c8defdb3f" providerId="AD" clId="Web-{C045A3F2-83DB-0E4F-0FCD-22544AD015BB}" dt="2026-09-27T16:28:58.870" v="12"/>
        <pc:sldMkLst>
          <pc:docMk/>
          <pc:sldMk cId="1979228454" sldId="270"/>
        </pc:sldMkLst>
      </pc:sldChg>
      <pc:sldChg chg="modSp mod">
        <pc:chgData name="Jeremy Flint" userId="S::jflint@fbcbhm.org::2e51fe6d-0a97-472d-9eb5-562c8defdb3f" providerId="AD" clId="Web-{C045A3F2-83DB-0E4F-0FCD-22544AD015BB}" dt="2026-09-27T16:29:54.497" v="28"/>
        <pc:sldMkLst>
          <pc:docMk/>
          <pc:sldMk cId="1950451589" sldId="271"/>
        </pc:sldMkLst>
        <pc:spChg chg="mod">
          <ac:chgData name="Jeremy Flint" userId="S::jflint@fbcbhm.org::2e51fe6d-0a97-472d-9eb5-562c8defdb3f" providerId="AD" clId="Web-{C045A3F2-83DB-0E4F-0FCD-22544AD015BB}" dt="2026-09-27T16:29:03.495" v="13" actId="20577"/>
          <ac:spMkLst>
            <pc:docMk/>
            <pc:sldMk cId="1950451589" sldId="271"/>
            <ac:spMk id="4" creationId="{A4BB70AF-FCF5-1538-8FC1-B043A7AD1A3F}"/>
          </ac:spMkLst>
        </pc:spChg>
      </pc:sldChg>
      <pc:sldChg chg="modSp mod">
        <pc:chgData name="Jeremy Flint" userId="S::jflint@fbcbhm.org::2e51fe6d-0a97-472d-9eb5-562c8defdb3f" providerId="AD" clId="Web-{C045A3F2-83DB-0E4F-0FCD-22544AD015BB}" dt="2026-09-27T16:29:54.497" v="28"/>
        <pc:sldMkLst>
          <pc:docMk/>
          <pc:sldMk cId="2757677575" sldId="272"/>
        </pc:sldMkLst>
        <pc:spChg chg="mod">
          <ac:chgData name="Jeremy Flint" userId="S::jflint@fbcbhm.org::2e51fe6d-0a97-472d-9eb5-562c8defdb3f" providerId="AD" clId="Web-{C045A3F2-83DB-0E4F-0FCD-22544AD015BB}" dt="2026-09-27T16:29:13.089" v="15" actId="20577"/>
          <ac:spMkLst>
            <pc:docMk/>
            <pc:sldMk cId="2757677575" sldId="272"/>
            <ac:spMk id="4" creationId="{33166BE2-AE1C-0C6F-00F1-7B94709F3C7E}"/>
          </ac:spMkLst>
        </pc:spChg>
      </pc:sldChg>
      <pc:sldChg chg="del">
        <pc:chgData name="Jeremy Flint" userId="S::jflint@fbcbhm.org::2e51fe6d-0a97-472d-9eb5-562c8defdb3f" providerId="AD" clId="Web-{C045A3F2-83DB-0E4F-0FCD-22544AD015BB}" dt="2026-09-27T16:29:38.746" v="24"/>
        <pc:sldMkLst>
          <pc:docMk/>
          <pc:sldMk cId="3888627010" sldId="273"/>
        </pc:sldMkLst>
      </pc:sldChg>
      <pc:sldChg chg="del">
        <pc:chgData name="Jeremy Flint" userId="S::jflint@fbcbhm.org::2e51fe6d-0a97-472d-9eb5-562c8defdb3f" providerId="AD" clId="Web-{C045A3F2-83DB-0E4F-0FCD-22544AD015BB}" dt="2026-09-27T16:29:39.449" v="25"/>
        <pc:sldMkLst>
          <pc:docMk/>
          <pc:sldMk cId="1968621219" sldId="274"/>
        </pc:sldMkLst>
      </pc:sldChg>
      <pc:sldChg chg="modSp mod setBg">
        <pc:chgData name="Jeremy Flint" userId="S::jflint@fbcbhm.org::2e51fe6d-0a97-472d-9eb5-562c8defdb3f" providerId="AD" clId="Web-{C045A3F2-83DB-0E4F-0FCD-22544AD015BB}" dt="2026-09-27T16:29:54.497" v="28"/>
        <pc:sldMkLst>
          <pc:docMk/>
          <pc:sldMk cId="335758620" sldId="275"/>
        </pc:sldMkLst>
        <pc:spChg chg="mod">
          <ac:chgData name="Jeremy Flint" userId="S::jflint@fbcbhm.org::2e51fe6d-0a97-472d-9eb5-562c8defdb3f" providerId="AD" clId="Web-{C045A3F2-83DB-0E4F-0FCD-22544AD015BB}" dt="2026-09-27T16:29:44.012" v="26" actId="20577"/>
          <ac:spMkLst>
            <pc:docMk/>
            <pc:sldMk cId="335758620" sldId="275"/>
            <ac:spMk id="4" creationId="{83831FEF-C2DE-0929-FD17-53AEF8C92AEA}"/>
          </ac:spMkLst>
        </pc:spChg>
      </pc:sldChg>
      <pc:sldChg chg="del">
        <pc:chgData name="Jeremy Flint" userId="S::jflint@fbcbhm.org::2e51fe6d-0a97-472d-9eb5-562c8defdb3f" providerId="AD" clId="Web-{C045A3F2-83DB-0E4F-0FCD-22544AD015BB}" dt="2026-09-27T16:29:18.480" v="17"/>
        <pc:sldMkLst>
          <pc:docMk/>
          <pc:sldMk cId="2690729343" sldId="276"/>
        </pc:sldMkLst>
      </pc:sldChg>
      <pc:sldChg chg="modSp mod">
        <pc:chgData name="Jeremy Flint" userId="S::jflint@fbcbhm.org::2e51fe6d-0a97-472d-9eb5-562c8defdb3f" providerId="AD" clId="Web-{C045A3F2-83DB-0E4F-0FCD-22544AD015BB}" dt="2026-09-27T16:29:54.497" v="28"/>
        <pc:sldMkLst>
          <pc:docMk/>
          <pc:sldMk cId="3499743226" sldId="277"/>
        </pc:sldMkLst>
        <pc:spChg chg="mod">
          <ac:chgData name="Jeremy Flint" userId="S::jflint@fbcbhm.org::2e51fe6d-0a97-472d-9eb5-562c8defdb3f" providerId="AD" clId="Web-{C045A3F2-83DB-0E4F-0FCD-22544AD015BB}" dt="2026-09-27T16:29:25.589" v="20" actId="20577"/>
          <ac:spMkLst>
            <pc:docMk/>
            <pc:sldMk cId="3499743226" sldId="277"/>
            <ac:spMk id="4" creationId="{6990C9FD-2595-4CA8-CA2D-95BF04AAE78E}"/>
          </ac:spMkLst>
        </pc:spChg>
      </pc:sldChg>
      <pc:sldChg chg="del">
        <pc:chgData name="Jeremy Flint" userId="S::jflint@fbcbhm.org::2e51fe6d-0a97-472d-9eb5-562c8defdb3f" providerId="AD" clId="Web-{C045A3F2-83DB-0E4F-0FCD-22544AD015BB}" dt="2026-09-27T16:29:31.683" v="21"/>
        <pc:sldMkLst>
          <pc:docMk/>
          <pc:sldMk cId="286259478" sldId="278"/>
        </pc:sldMkLst>
      </pc:sldChg>
      <pc:sldMasterChg chg="mod setBg modSldLayout">
        <pc:chgData name="Jeremy Flint" userId="S::jflint@fbcbhm.org::2e51fe6d-0a97-472d-9eb5-562c8defdb3f" providerId="AD" clId="Web-{C045A3F2-83DB-0E4F-0FCD-22544AD015BB}" dt="2026-09-27T16:29:54.497" v="28"/>
        <pc:sldMasterMkLst>
          <pc:docMk/>
          <pc:sldMasterMk cId="719221656" sldId="2147483660"/>
        </pc:sldMasterMkLst>
        <pc:sldLayoutChg chg="mod">
          <pc:chgData name="Jeremy Flint" userId="S::jflint@fbcbhm.org::2e51fe6d-0a97-472d-9eb5-562c8defdb3f" providerId="AD" clId="Web-{C045A3F2-83DB-0E4F-0FCD-22544AD015BB}" dt="2026-09-27T16:29:54.497" v="28"/>
          <pc:sldLayoutMkLst>
            <pc:docMk/>
            <pc:sldMasterMk cId="719221656" sldId="2147483660"/>
            <pc:sldLayoutMk cId="47515400" sldId="2147483661"/>
          </pc:sldLayoutMkLst>
        </pc:sldLayoutChg>
        <pc:sldLayoutChg chg="mod">
          <pc:chgData name="Jeremy Flint" userId="S::jflint@fbcbhm.org::2e51fe6d-0a97-472d-9eb5-562c8defdb3f" providerId="AD" clId="Web-{C045A3F2-83DB-0E4F-0FCD-22544AD015BB}" dt="2026-09-27T16:29:54.497" v="28"/>
          <pc:sldLayoutMkLst>
            <pc:docMk/>
            <pc:sldMasterMk cId="719221656" sldId="2147483660"/>
            <pc:sldLayoutMk cId="3294660635" sldId="2147483662"/>
          </pc:sldLayoutMkLst>
        </pc:sldLayoutChg>
        <pc:sldLayoutChg chg="mod">
          <pc:chgData name="Jeremy Flint" userId="S::jflint@fbcbhm.org::2e51fe6d-0a97-472d-9eb5-562c8defdb3f" providerId="AD" clId="Web-{C045A3F2-83DB-0E4F-0FCD-22544AD015BB}" dt="2026-09-27T16:29:54.497" v="28"/>
          <pc:sldLayoutMkLst>
            <pc:docMk/>
            <pc:sldMasterMk cId="719221656" sldId="2147483660"/>
            <pc:sldLayoutMk cId="3396229789" sldId="2147483663"/>
          </pc:sldLayoutMkLst>
        </pc:sldLayoutChg>
        <pc:sldLayoutChg chg="mod">
          <pc:chgData name="Jeremy Flint" userId="S::jflint@fbcbhm.org::2e51fe6d-0a97-472d-9eb5-562c8defdb3f" providerId="AD" clId="Web-{C045A3F2-83DB-0E4F-0FCD-22544AD015BB}" dt="2026-09-27T16:29:54.497" v="28"/>
          <pc:sldLayoutMkLst>
            <pc:docMk/>
            <pc:sldMasterMk cId="719221656" sldId="2147483660"/>
            <pc:sldLayoutMk cId="403434738" sldId="2147483664"/>
          </pc:sldLayoutMkLst>
        </pc:sldLayoutChg>
        <pc:sldLayoutChg chg="mod">
          <pc:chgData name="Jeremy Flint" userId="S::jflint@fbcbhm.org::2e51fe6d-0a97-472d-9eb5-562c8defdb3f" providerId="AD" clId="Web-{C045A3F2-83DB-0E4F-0FCD-22544AD015BB}" dt="2026-09-27T16:29:54.497" v="28"/>
          <pc:sldLayoutMkLst>
            <pc:docMk/>
            <pc:sldMasterMk cId="719221656" sldId="2147483660"/>
            <pc:sldLayoutMk cId="3473072398" sldId="2147483665"/>
          </pc:sldLayoutMkLst>
        </pc:sldLayoutChg>
        <pc:sldLayoutChg chg="mod">
          <pc:chgData name="Jeremy Flint" userId="S::jflint@fbcbhm.org::2e51fe6d-0a97-472d-9eb5-562c8defdb3f" providerId="AD" clId="Web-{C045A3F2-83DB-0E4F-0FCD-22544AD015BB}" dt="2026-09-27T16:29:54.497" v="28"/>
          <pc:sldLayoutMkLst>
            <pc:docMk/>
            <pc:sldMasterMk cId="719221656" sldId="2147483660"/>
            <pc:sldLayoutMk cId="1315411265" sldId="2147483666"/>
          </pc:sldLayoutMkLst>
        </pc:sldLayoutChg>
        <pc:sldLayoutChg chg="mod">
          <pc:chgData name="Jeremy Flint" userId="S::jflint@fbcbhm.org::2e51fe6d-0a97-472d-9eb5-562c8defdb3f" providerId="AD" clId="Web-{C045A3F2-83DB-0E4F-0FCD-22544AD015BB}" dt="2026-09-27T16:29:54.497" v="28"/>
          <pc:sldLayoutMkLst>
            <pc:docMk/>
            <pc:sldMasterMk cId="719221656" sldId="2147483660"/>
            <pc:sldLayoutMk cId="1843598292" sldId="2147483667"/>
          </pc:sldLayoutMkLst>
        </pc:sldLayoutChg>
        <pc:sldLayoutChg chg="mod">
          <pc:chgData name="Jeremy Flint" userId="S::jflint@fbcbhm.org::2e51fe6d-0a97-472d-9eb5-562c8defdb3f" providerId="AD" clId="Web-{C045A3F2-83DB-0E4F-0FCD-22544AD015BB}" dt="2026-09-27T16:29:54.497" v="28"/>
          <pc:sldLayoutMkLst>
            <pc:docMk/>
            <pc:sldMasterMk cId="719221656" sldId="2147483660"/>
            <pc:sldLayoutMk cId="482992415" sldId="2147483668"/>
          </pc:sldLayoutMkLst>
        </pc:sldLayoutChg>
        <pc:sldLayoutChg chg="mod">
          <pc:chgData name="Jeremy Flint" userId="S::jflint@fbcbhm.org::2e51fe6d-0a97-472d-9eb5-562c8defdb3f" providerId="AD" clId="Web-{C045A3F2-83DB-0E4F-0FCD-22544AD015BB}" dt="2026-09-27T16:29:54.497" v="28"/>
          <pc:sldLayoutMkLst>
            <pc:docMk/>
            <pc:sldMasterMk cId="719221656" sldId="2147483660"/>
            <pc:sldLayoutMk cId="30558638" sldId="2147483669"/>
          </pc:sldLayoutMkLst>
        </pc:sldLayoutChg>
        <pc:sldLayoutChg chg="mod">
          <pc:chgData name="Jeremy Flint" userId="S::jflint@fbcbhm.org::2e51fe6d-0a97-472d-9eb5-562c8defdb3f" providerId="AD" clId="Web-{C045A3F2-83DB-0E4F-0FCD-22544AD015BB}" dt="2026-09-27T16:29:54.497" v="28"/>
          <pc:sldLayoutMkLst>
            <pc:docMk/>
            <pc:sldMasterMk cId="719221656" sldId="2147483660"/>
            <pc:sldLayoutMk cId="1629972739" sldId="2147483670"/>
          </pc:sldLayoutMkLst>
        </pc:sldLayoutChg>
        <pc:sldLayoutChg chg="mod">
          <pc:chgData name="Jeremy Flint" userId="S::jflint@fbcbhm.org::2e51fe6d-0a97-472d-9eb5-562c8defdb3f" providerId="AD" clId="Web-{C045A3F2-83DB-0E4F-0FCD-22544AD015BB}" dt="2026-09-27T16:29:54.497" v="28"/>
          <pc:sldLayoutMkLst>
            <pc:docMk/>
            <pc:sldMasterMk cId="719221656" sldId="2147483660"/>
            <pc:sldLayoutMk cId="737286149" sldId="2147483671"/>
          </pc:sldLayoutMkLst>
        </pc:sldLayoutChg>
      </pc:sldMasterChg>
    </pc:docChg>
  </pc:docChgLst>
  <pc:docChgLst>
    <pc:chgData name="Jeremy Flint" userId="S::jflint@fbcbhm.org::2e51fe6d-0a97-472d-9eb5-562c8defdb3f" providerId="AD" clId="Web-{85F0877E-CA9B-C62A-3D71-A3336F6FC5F3}"/>
    <pc:docChg chg="addSld delSld modSld">
      <pc:chgData name="Jeremy Flint" userId="S::jflint@fbcbhm.org::2e51fe6d-0a97-472d-9eb5-562c8defdb3f" providerId="AD" clId="Web-{85F0877E-CA9B-C62A-3D71-A3336F6FC5F3}" dt="2026-09-26T19:45:14.924" v="348" actId="20577"/>
      <pc:docMkLst>
        <pc:docMk/>
      </pc:docMkLst>
      <pc:sldChg chg="modSp">
        <pc:chgData name="Jeremy Flint" userId="S::jflint@fbcbhm.org::2e51fe6d-0a97-472d-9eb5-562c8defdb3f" providerId="AD" clId="Web-{85F0877E-CA9B-C62A-3D71-A3336F6FC5F3}" dt="2026-09-26T19:24:38.612" v="6" actId="1076"/>
        <pc:sldMkLst>
          <pc:docMk/>
          <pc:sldMk cId="821797073" sldId="256"/>
        </pc:sldMkLst>
        <pc:spChg chg="mod">
          <ac:chgData name="Jeremy Flint" userId="S::jflint@fbcbhm.org::2e51fe6d-0a97-472d-9eb5-562c8defdb3f" providerId="AD" clId="Web-{85F0877E-CA9B-C62A-3D71-A3336F6FC5F3}" dt="2026-09-26T19:24:38.612" v="6" actId="1076"/>
          <ac:spMkLst>
            <pc:docMk/>
            <pc:sldMk cId="821797073" sldId="256"/>
            <ac:spMk id="4" creationId="{A3041716-26E8-4793-85B6-BD11E4F1EA3A}"/>
          </ac:spMkLst>
        </pc:spChg>
      </pc:sldChg>
      <pc:sldChg chg="modSp">
        <pc:chgData name="Jeremy Flint" userId="S::jflint@fbcbhm.org::2e51fe6d-0a97-472d-9eb5-562c8defdb3f" providerId="AD" clId="Web-{85F0877E-CA9B-C62A-3D71-A3336F6FC5F3}" dt="2026-09-26T19:42:59.436" v="303" actId="20577"/>
        <pc:sldMkLst>
          <pc:docMk/>
          <pc:sldMk cId="1549520984" sldId="257"/>
        </pc:sldMkLst>
        <pc:spChg chg="mod">
          <ac:chgData name="Jeremy Flint" userId="S::jflint@fbcbhm.org::2e51fe6d-0a97-472d-9eb5-562c8defdb3f" providerId="AD" clId="Web-{85F0877E-CA9B-C62A-3D71-A3336F6FC5F3}" dt="2026-09-26T19:42:59.436" v="303" actId="20577"/>
          <ac:spMkLst>
            <pc:docMk/>
            <pc:sldMk cId="1549520984" sldId="257"/>
            <ac:spMk id="4" creationId="{A3041716-26E8-4793-85B6-BD11E4F1EA3A}"/>
          </ac:spMkLst>
        </pc:spChg>
      </pc:sldChg>
      <pc:sldChg chg="modSp">
        <pc:chgData name="Jeremy Flint" userId="S::jflint@fbcbhm.org::2e51fe6d-0a97-472d-9eb5-562c8defdb3f" providerId="AD" clId="Web-{85F0877E-CA9B-C62A-3D71-A3336F6FC5F3}" dt="2026-09-26T19:43:28.062" v="318" actId="20577"/>
        <pc:sldMkLst>
          <pc:docMk/>
          <pc:sldMk cId="881386221" sldId="258"/>
        </pc:sldMkLst>
        <pc:spChg chg="mod">
          <ac:chgData name="Jeremy Flint" userId="S::jflint@fbcbhm.org::2e51fe6d-0a97-472d-9eb5-562c8defdb3f" providerId="AD" clId="Web-{85F0877E-CA9B-C62A-3D71-A3336F6FC5F3}" dt="2026-09-26T19:43:28.062" v="318" actId="20577"/>
          <ac:spMkLst>
            <pc:docMk/>
            <pc:sldMk cId="881386221" sldId="258"/>
            <ac:spMk id="4" creationId="{A3041716-26E8-4793-85B6-BD11E4F1EA3A}"/>
          </ac:spMkLst>
        </pc:spChg>
      </pc:sldChg>
      <pc:sldChg chg="modSp">
        <pc:chgData name="Jeremy Flint" userId="S::jflint@fbcbhm.org::2e51fe6d-0a97-472d-9eb5-562c8defdb3f" providerId="AD" clId="Web-{85F0877E-CA9B-C62A-3D71-A3336F6FC5F3}" dt="2026-09-26T19:38:26.280" v="180" actId="20577"/>
        <pc:sldMkLst>
          <pc:docMk/>
          <pc:sldMk cId="399390944" sldId="259"/>
        </pc:sldMkLst>
        <pc:spChg chg="mod">
          <ac:chgData name="Jeremy Flint" userId="S::jflint@fbcbhm.org::2e51fe6d-0a97-472d-9eb5-562c8defdb3f" providerId="AD" clId="Web-{85F0877E-CA9B-C62A-3D71-A3336F6FC5F3}" dt="2026-09-26T19:38:26.280" v="180" actId="20577"/>
          <ac:spMkLst>
            <pc:docMk/>
            <pc:sldMk cId="399390944" sldId="259"/>
            <ac:spMk id="4" creationId="{A3041716-26E8-4793-85B6-BD11E4F1EA3A}"/>
          </ac:spMkLst>
        </pc:spChg>
      </pc:sldChg>
      <pc:sldChg chg="modSp">
        <pc:chgData name="Jeremy Flint" userId="S::jflint@fbcbhm.org::2e51fe6d-0a97-472d-9eb5-562c8defdb3f" providerId="AD" clId="Web-{85F0877E-CA9B-C62A-3D71-A3336F6FC5F3}" dt="2026-09-26T19:44:02.329" v="330" actId="20577"/>
        <pc:sldMkLst>
          <pc:docMk/>
          <pc:sldMk cId="2989648772" sldId="260"/>
        </pc:sldMkLst>
        <pc:spChg chg="mod">
          <ac:chgData name="Jeremy Flint" userId="S::jflint@fbcbhm.org::2e51fe6d-0a97-472d-9eb5-562c8defdb3f" providerId="AD" clId="Web-{85F0877E-CA9B-C62A-3D71-A3336F6FC5F3}" dt="2026-09-26T19:44:02.329" v="330" actId="20577"/>
          <ac:spMkLst>
            <pc:docMk/>
            <pc:sldMk cId="2989648772" sldId="260"/>
            <ac:spMk id="4" creationId="{A3041716-26E8-4793-85B6-BD11E4F1EA3A}"/>
          </ac:spMkLst>
        </pc:spChg>
      </pc:sldChg>
      <pc:sldChg chg="modSp add replId">
        <pc:chgData name="Jeremy Flint" userId="S::jflint@fbcbhm.org::2e51fe6d-0a97-472d-9eb5-562c8defdb3f" providerId="AD" clId="Web-{85F0877E-CA9B-C62A-3D71-A3336F6FC5F3}" dt="2026-09-26T19:34:00.328" v="92" actId="20577"/>
        <pc:sldMkLst>
          <pc:docMk/>
          <pc:sldMk cId="1980787717" sldId="261"/>
        </pc:sldMkLst>
        <pc:spChg chg="mod">
          <ac:chgData name="Jeremy Flint" userId="S::jflint@fbcbhm.org::2e51fe6d-0a97-472d-9eb5-562c8defdb3f" providerId="AD" clId="Web-{85F0877E-CA9B-C62A-3D71-A3336F6FC5F3}" dt="2026-09-26T19:34:00.328" v="92" actId="20577"/>
          <ac:spMkLst>
            <pc:docMk/>
            <pc:sldMk cId="1980787717" sldId="261"/>
            <ac:spMk id="4" creationId="{E0167FEF-58BE-6DF6-5994-EB993C1C8D61}"/>
          </ac:spMkLst>
        </pc:spChg>
      </pc:sldChg>
      <pc:sldChg chg="modSp add replId">
        <pc:chgData name="Jeremy Flint" userId="S::jflint@fbcbhm.org::2e51fe6d-0a97-472d-9eb5-562c8defdb3f" providerId="AD" clId="Web-{85F0877E-CA9B-C62A-3D71-A3336F6FC5F3}" dt="2026-09-26T19:43:46.016" v="324" actId="20577"/>
        <pc:sldMkLst>
          <pc:docMk/>
          <pc:sldMk cId="2843299701" sldId="262"/>
        </pc:sldMkLst>
        <pc:spChg chg="mod">
          <ac:chgData name="Jeremy Flint" userId="S::jflint@fbcbhm.org::2e51fe6d-0a97-472d-9eb5-562c8defdb3f" providerId="AD" clId="Web-{85F0877E-CA9B-C62A-3D71-A3336F6FC5F3}" dt="2026-09-26T19:43:46.016" v="324" actId="20577"/>
          <ac:spMkLst>
            <pc:docMk/>
            <pc:sldMk cId="2843299701" sldId="262"/>
            <ac:spMk id="4" creationId="{8B8761AD-278A-4CFC-830D-20A97C82BBFA}"/>
          </ac:spMkLst>
        </pc:spChg>
      </pc:sldChg>
      <pc:sldChg chg="modSp add replId">
        <pc:chgData name="Jeremy Flint" userId="S::jflint@fbcbhm.org::2e51fe6d-0a97-472d-9eb5-562c8defdb3f" providerId="AD" clId="Web-{85F0877E-CA9B-C62A-3D71-A3336F6FC5F3}" dt="2026-09-26T19:42:13.888" v="295" actId="20577"/>
        <pc:sldMkLst>
          <pc:docMk/>
          <pc:sldMk cId="4120692222" sldId="263"/>
        </pc:sldMkLst>
        <pc:spChg chg="mod">
          <ac:chgData name="Jeremy Flint" userId="S::jflint@fbcbhm.org::2e51fe6d-0a97-472d-9eb5-562c8defdb3f" providerId="AD" clId="Web-{85F0877E-CA9B-C62A-3D71-A3336F6FC5F3}" dt="2026-09-26T19:42:13.888" v="295" actId="20577"/>
          <ac:spMkLst>
            <pc:docMk/>
            <pc:sldMk cId="4120692222" sldId="263"/>
            <ac:spMk id="4" creationId="{3EFC97B5-9AAB-7EAD-331F-584271B58C1E}"/>
          </ac:spMkLst>
        </pc:spChg>
      </pc:sldChg>
      <pc:sldChg chg="modSp add replId">
        <pc:chgData name="Jeremy Flint" userId="S::jflint@fbcbhm.org::2e51fe6d-0a97-472d-9eb5-562c8defdb3f" providerId="AD" clId="Web-{85F0877E-CA9B-C62A-3D71-A3336F6FC5F3}" dt="2026-09-26T19:43:02.530" v="305" actId="20577"/>
        <pc:sldMkLst>
          <pc:docMk/>
          <pc:sldMk cId="488872268" sldId="264"/>
        </pc:sldMkLst>
        <pc:spChg chg="mod">
          <ac:chgData name="Jeremy Flint" userId="S::jflint@fbcbhm.org::2e51fe6d-0a97-472d-9eb5-562c8defdb3f" providerId="AD" clId="Web-{85F0877E-CA9B-C62A-3D71-A3336F6FC5F3}" dt="2026-09-26T19:43:02.530" v="305" actId="20577"/>
          <ac:spMkLst>
            <pc:docMk/>
            <pc:sldMk cId="488872268" sldId="264"/>
            <ac:spMk id="4" creationId="{3A4A2B6B-4DA4-AD0A-3FBF-BC17ED4439DD}"/>
          </ac:spMkLst>
        </pc:spChg>
      </pc:sldChg>
      <pc:sldChg chg="modSp add replId">
        <pc:chgData name="Jeremy Flint" userId="S::jflint@fbcbhm.org::2e51fe6d-0a97-472d-9eb5-562c8defdb3f" providerId="AD" clId="Web-{85F0877E-CA9B-C62A-3D71-A3336F6FC5F3}" dt="2026-09-26T19:43:05.530" v="307" actId="20577"/>
        <pc:sldMkLst>
          <pc:docMk/>
          <pc:sldMk cId="1601895414" sldId="265"/>
        </pc:sldMkLst>
        <pc:spChg chg="mod">
          <ac:chgData name="Jeremy Flint" userId="S::jflint@fbcbhm.org::2e51fe6d-0a97-472d-9eb5-562c8defdb3f" providerId="AD" clId="Web-{85F0877E-CA9B-C62A-3D71-A3336F6FC5F3}" dt="2026-09-26T19:43:05.530" v="307" actId="20577"/>
          <ac:spMkLst>
            <pc:docMk/>
            <pc:sldMk cId="1601895414" sldId="265"/>
            <ac:spMk id="4" creationId="{50F58B24-26F0-0B27-709F-7740EAA7956D}"/>
          </ac:spMkLst>
        </pc:spChg>
      </pc:sldChg>
      <pc:sldChg chg="modSp add replId">
        <pc:chgData name="Jeremy Flint" userId="S::jflint@fbcbhm.org::2e51fe6d-0a97-472d-9eb5-562c8defdb3f" providerId="AD" clId="Web-{85F0877E-CA9B-C62A-3D71-A3336F6FC5F3}" dt="2026-09-26T19:43:10.483" v="310" actId="20577"/>
        <pc:sldMkLst>
          <pc:docMk/>
          <pc:sldMk cId="3119448380" sldId="266"/>
        </pc:sldMkLst>
        <pc:spChg chg="mod">
          <ac:chgData name="Jeremy Flint" userId="S::jflint@fbcbhm.org::2e51fe6d-0a97-472d-9eb5-562c8defdb3f" providerId="AD" clId="Web-{85F0877E-CA9B-C62A-3D71-A3336F6FC5F3}" dt="2026-09-26T19:43:10.483" v="310" actId="20577"/>
          <ac:spMkLst>
            <pc:docMk/>
            <pc:sldMk cId="3119448380" sldId="266"/>
            <ac:spMk id="4" creationId="{2B19CA48-D0DD-016A-A95F-C048E3695FA5}"/>
          </ac:spMkLst>
        </pc:spChg>
      </pc:sldChg>
      <pc:sldChg chg="modSp add replId">
        <pc:chgData name="Jeremy Flint" userId="S::jflint@fbcbhm.org::2e51fe6d-0a97-472d-9eb5-562c8defdb3f" providerId="AD" clId="Web-{85F0877E-CA9B-C62A-3D71-A3336F6FC5F3}" dt="2026-09-26T19:43:12.780" v="312" actId="20577"/>
        <pc:sldMkLst>
          <pc:docMk/>
          <pc:sldMk cId="3764018004" sldId="267"/>
        </pc:sldMkLst>
        <pc:spChg chg="mod">
          <ac:chgData name="Jeremy Flint" userId="S::jflint@fbcbhm.org::2e51fe6d-0a97-472d-9eb5-562c8defdb3f" providerId="AD" clId="Web-{85F0877E-CA9B-C62A-3D71-A3336F6FC5F3}" dt="2026-09-26T19:43:12.780" v="312" actId="20577"/>
          <ac:spMkLst>
            <pc:docMk/>
            <pc:sldMk cId="3764018004" sldId="267"/>
            <ac:spMk id="4" creationId="{7E7F330C-5BB2-BC8C-1619-853EF2E7F77F}"/>
          </ac:spMkLst>
        </pc:spChg>
      </pc:sldChg>
      <pc:sldChg chg="modSp add replId">
        <pc:chgData name="Jeremy Flint" userId="S::jflint@fbcbhm.org::2e51fe6d-0a97-472d-9eb5-562c8defdb3f" providerId="AD" clId="Web-{85F0877E-CA9B-C62A-3D71-A3336F6FC5F3}" dt="2026-09-26T19:43:15.921" v="314" actId="20577"/>
        <pc:sldMkLst>
          <pc:docMk/>
          <pc:sldMk cId="2820544018" sldId="268"/>
        </pc:sldMkLst>
        <pc:spChg chg="mod">
          <ac:chgData name="Jeremy Flint" userId="S::jflint@fbcbhm.org::2e51fe6d-0a97-472d-9eb5-562c8defdb3f" providerId="AD" clId="Web-{85F0877E-CA9B-C62A-3D71-A3336F6FC5F3}" dt="2026-09-26T19:43:15.921" v="314" actId="20577"/>
          <ac:spMkLst>
            <pc:docMk/>
            <pc:sldMk cId="2820544018" sldId="268"/>
            <ac:spMk id="4" creationId="{F559A495-C27C-E00D-E2F0-F8F4D2374A44}"/>
          </ac:spMkLst>
        </pc:spChg>
      </pc:sldChg>
      <pc:sldChg chg="add replId">
        <pc:chgData name="Jeremy Flint" userId="S::jflint@fbcbhm.org::2e51fe6d-0a97-472d-9eb5-562c8defdb3f" providerId="AD" clId="Web-{85F0877E-CA9B-C62A-3D71-A3336F6FC5F3}" dt="2026-09-26T19:42:56.983" v="301"/>
        <pc:sldMkLst>
          <pc:docMk/>
          <pc:sldMk cId="4135687606" sldId="269"/>
        </pc:sldMkLst>
      </pc:sldChg>
      <pc:sldChg chg="modSp add replId">
        <pc:chgData name="Jeremy Flint" userId="S::jflint@fbcbhm.org::2e51fe6d-0a97-472d-9eb5-562c8defdb3f" providerId="AD" clId="Web-{85F0877E-CA9B-C62A-3D71-A3336F6FC5F3}" dt="2026-09-26T19:43:32.484" v="320" actId="20577"/>
        <pc:sldMkLst>
          <pc:docMk/>
          <pc:sldMk cId="1979228454" sldId="270"/>
        </pc:sldMkLst>
        <pc:spChg chg="mod">
          <ac:chgData name="Jeremy Flint" userId="S::jflint@fbcbhm.org::2e51fe6d-0a97-472d-9eb5-562c8defdb3f" providerId="AD" clId="Web-{85F0877E-CA9B-C62A-3D71-A3336F6FC5F3}" dt="2026-09-26T19:43:32.484" v="320" actId="20577"/>
          <ac:spMkLst>
            <pc:docMk/>
            <pc:sldMk cId="1979228454" sldId="270"/>
            <ac:spMk id="4" creationId="{A16EA9DA-4FC4-52C1-3885-DCD83E6085E6}"/>
          </ac:spMkLst>
        </pc:spChg>
      </pc:sldChg>
      <pc:sldChg chg="modSp add replId">
        <pc:chgData name="Jeremy Flint" userId="S::jflint@fbcbhm.org::2e51fe6d-0a97-472d-9eb5-562c8defdb3f" providerId="AD" clId="Web-{85F0877E-CA9B-C62A-3D71-A3336F6FC5F3}" dt="2026-09-26T19:45:14.924" v="348" actId="20577"/>
        <pc:sldMkLst>
          <pc:docMk/>
          <pc:sldMk cId="1950451589" sldId="271"/>
        </pc:sldMkLst>
        <pc:spChg chg="mod">
          <ac:chgData name="Jeremy Flint" userId="S::jflint@fbcbhm.org::2e51fe6d-0a97-472d-9eb5-562c8defdb3f" providerId="AD" clId="Web-{85F0877E-CA9B-C62A-3D71-A3336F6FC5F3}" dt="2026-09-26T19:45:14.924" v="348" actId="20577"/>
          <ac:spMkLst>
            <pc:docMk/>
            <pc:sldMk cId="1950451589" sldId="271"/>
            <ac:spMk id="4" creationId="{A4BB70AF-FCF5-1538-8FC1-B043A7AD1A3F}"/>
          </ac:spMkLst>
        </pc:spChg>
      </pc:sldChg>
      <pc:sldChg chg="add replId">
        <pc:chgData name="Jeremy Flint" userId="S::jflint@fbcbhm.org::2e51fe6d-0a97-472d-9eb5-562c8defdb3f" providerId="AD" clId="Web-{85F0877E-CA9B-C62A-3D71-A3336F6FC5F3}" dt="2026-09-26T19:43:40.453" v="321"/>
        <pc:sldMkLst>
          <pc:docMk/>
          <pc:sldMk cId="2757677575" sldId="272"/>
        </pc:sldMkLst>
      </pc:sldChg>
      <pc:sldChg chg="add del replId">
        <pc:chgData name="Jeremy Flint" userId="S::jflint@fbcbhm.org::2e51fe6d-0a97-472d-9eb5-562c8defdb3f" providerId="AD" clId="Web-{85F0877E-CA9B-C62A-3D71-A3336F6FC5F3}" dt="2026-09-26T19:43:50.219" v="325"/>
        <pc:sldMkLst>
          <pc:docMk/>
          <pc:sldMk cId="2916694423" sldId="273"/>
        </pc:sldMkLst>
      </pc:sldChg>
      <pc:sldChg chg="modSp add replId">
        <pc:chgData name="Jeremy Flint" userId="S::jflint@fbcbhm.org::2e51fe6d-0a97-472d-9eb5-562c8defdb3f" providerId="AD" clId="Web-{85F0877E-CA9B-C62A-3D71-A3336F6FC5F3}" dt="2026-09-26T19:44:05.782" v="332" actId="20577"/>
        <pc:sldMkLst>
          <pc:docMk/>
          <pc:sldMk cId="3888627010" sldId="273"/>
        </pc:sldMkLst>
        <pc:spChg chg="mod">
          <ac:chgData name="Jeremy Flint" userId="S::jflint@fbcbhm.org::2e51fe6d-0a97-472d-9eb5-562c8defdb3f" providerId="AD" clId="Web-{85F0877E-CA9B-C62A-3D71-A3336F6FC5F3}" dt="2026-09-26T19:44:05.782" v="332" actId="20577"/>
          <ac:spMkLst>
            <pc:docMk/>
            <pc:sldMk cId="3888627010" sldId="273"/>
            <ac:spMk id="4" creationId="{7CF31ABB-B5F0-EC0A-E31D-599C7C49A6CE}"/>
          </ac:spMkLst>
        </pc:spChg>
      </pc:sldChg>
      <pc:sldChg chg="modSp add replId">
        <pc:chgData name="Jeremy Flint" userId="S::jflint@fbcbhm.org::2e51fe6d-0a97-472d-9eb5-562c8defdb3f" providerId="AD" clId="Web-{85F0877E-CA9B-C62A-3D71-A3336F6FC5F3}" dt="2026-09-26T19:44:08.954" v="334" actId="20577"/>
        <pc:sldMkLst>
          <pc:docMk/>
          <pc:sldMk cId="1968621219" sldId="274"/>
        </pc:sldMkLst>
        <pc:spChg chg="mod">
          <ac:chgData name="Jeremy Flint" userId="S::jflint@fbcbhm.org::2e51fe6d-0a97-472d-9eb5-562c8defdb3f" providerId="AD" clId="Web-{85F0877E-CA9B-C62A-3D71-A3336F6FC5F3}" dt="2026-09-26T19:44:08.954" v="334" actId="20577"/>
          <ac:spMkLst>
            <pc:docMk/>
            <pc:sldMk cId="1968621219" sldId="274"/>
            <ac:spMk id="4" creationId="{8ACBC463-B340-1EAE-E47D-BB73F9BFEE2B}"/>
          </ac:spMkLst>
        </pc:spChg>
      </pc:sldChg>
      <pc:sldChg chg="add replId">
        <pc:chgData name="Jeremy Flint" userId="S::jflint@fbcbhm.org::2e51fe6d-0a97-472d-9eb5-562c8defdb3f" providerId="AD" clId="Web-{85F0877E-CA9B-C62A-3D71-A3336F6FC5F3}" dt="2026-09-26T19:43:59.391" v="328"/>
        <pc:sldMkLst>
          <pc:docMk/>
          <pc:sldMk cId="335758620" sldId="27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392A8A-01EC-406E-AC8A-6198253BD660}"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47515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392A8A-01EC-406E-AC8A-6198253BD660}"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3294660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392A8A-01EC-406E-AC8A-6198253BD660}"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339622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392A8A-01EC-406E-AC8A-6198253BD660}"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403434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392A8A-01EC-406E-AC8A-6198253BD660}" type="datetimeFigureOut">
              <a:rPr lang="en-US" smtClean="0"/>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3473072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392A8A-01EC-406E-AC8A-6198253BD660}" type="datetimeFigureOut">
              <a:rPr lang="en-US" smtClean="0"/>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131541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392A8A-01EC-406E-AC8A-6198253BD660}" type="datetimeFigureOut">
              <a:rPr lang="en-US" smtClean="0"/>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1843598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392A8A-01EC-406E-AC8A-6198253BD660}"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482992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392A8A-01EC-406E-AC8A-6198253BD660}"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3055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392A8A-01EC-406E-AC8A-6198253BD660}"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1629972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392A8A-01EC-406E-AC8A-6198253BD660}"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5F278-6C1C-4E71-9326-7CA02995F017}" type="slidenum">
              <a:rPr lang="en-US" smtClean="0"/>
              <a:t>‹#›</a:t>
            </a:fld>
            <a:endParaRPr lang="en-US"/>
          </a:p>
        </p:txBody>
      </p:sp>
    </p:spTree>
    <p:extLst>
      <p:ext uri="{BB962C8B-B14F-4D97-AF65-F5344CB8AC3E}">
        <p14:creationId xmlns:p14="http://schemas.microsoft.com/office/powerpoint/2010/main" val="737286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92A8A-01EC-406E-AC8A-6198253BD660}" type="datetimeFigureOut">
              <a:rPr lang="en-US" smtClean="0"/>
              <a:t>9/27/2026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65F278-6C1C-4E71-9326-7CA02995F017}" type="slidenum">
              <a:rPr lang="en-US" smtClean="0"/>
              <a:t>‹#›</a:t>
            </a:fld>
            <a:endParaRPr lang="en-US"/>
          </a:p>
        </p:txBody>
      </p:sp>
    </p:spTree>
    <p:extLst>
      <p:ext uri="{BB962C8B-B14F-4D97-AF65-F5344CB8AC3E}">
        <p14:creationId xmlns:p14="http://schemas.microsoft.com/office/powerpoint/2010/main" val="71922165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041716-26E8-4793-85B6-BD11E4F1EA3A}"/>
              </a:ext>
            </a:extLst>
          </p:cNvPr>
          <p:cNvSpPr txBox="1"/>
          <p:nvPr/>
        </p:nvSpPr>
        <p:spPr>
          <a:xfrm>
            <a:off x="301171" y="2482246"/>
            <a:ext cx="11590867" cy="1895775"/>
          </a:xfrm>
          <a:prstGeom prst="rect">
            <a:avLst/>
          </a:prstGeom>
          <a:noFill/>
        </p:spPr>
        <p:txBody>
          <a:bodyPr wrap="square" lIns="91440" tIns="45720" rIns="91440" bIns="45720" rtlCol="0" anchor="t">
            <a:spAutoFit/>
          </a:bodyPr>
          <a:lstStyle/>
          <a:p>
            <a:pPr marL="0" marR="0" algn="ctr">
              <a:lnSpc>
                <a:spcPct val="115000"/>
              </a:lnSpc>
              <a:spcBef>
                <a:spcPts val="0"/>
              </a:spcBef>
              <a:spcAft>
                <a:spcPts val="100"/>
              </a:spcAft>
            </a:pPr>
            <a:r>
              <a:rPr lang="en-US" sz="5600" dirty="0">
                <a:solidFill>
                  <a:schemeClr val="bg1"/>
                </a:solidFill>
                <a:effectLst/>
                <a:latin typeface="Calibri"/>
                <a:ea typeface="Calibri"/>
                <a:cs typeface="Times New Roman"/>
              </a:rPr>
              <a:t>Patmos</a:t>
            </a:r>
            <a:endParaRPr lang="en-US">
              <a:solidFill>
                <a:schemeClr val="bg1"/>
              </a:solidFill>
              <a:ea typeface="Calibri"/>
              <a:cs typeface="Calibri"/>
            </a:endParaRPr>
          </a:p>
          <a:p>
            <a:pPr marL="0" marR="0" algn="ctr">
              <a:lnSpc>
                <a:spcPct val="115000"/>
              </a:lnSpc>
              <a:spcBef>
                <a:spcPts val="0"/>
              </a:spcBef>
              <a:spcAft>
                <a:spcPts val="100"/>
              </a:spcAft>
            </a:pPr>
            <a:r>
              <a:rPr lang="en-US" sz="4400" dirty="0">
                <a:solidFill>
                  <a:schemeClr val="bg1"/>
                </a:solidFill>
                <a:effectLst/>
                <a:latin typeface="Calibri"/>
                <a:ea typeface="Calibri"/>
                <a:cs typeface="Times New Roman"/>
              </a:rPr>
              <a:t>Revelation 1:9-13</a:t>
            </a:r>
          </a:p>
        </p:txBody>
      </p:sp>
    </p:spTree>
    <p:extLst>
      <p:ext uri="{BB962C8B-B14F-4D97-AF65-F5344CB8AC3E}">
        <p14:creationId xmlns:p14="http://schemas.microsoft.com/office/powerpoint/2010/main" val="821797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2B868-614E-BA62-1B45-5BEE17E28E1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669C73C-6521-EA38-2CE4-06FD510B44FE}"/>
              </a:ext>
            </a:extLst>
          </p:cNvPr>
          <p:cNvSpPr txBox="1"/>
          <p:nvPr/>
        </p:nvSpPr>
        <p:spPr>
          <a:xfrm>
            <a:off x="355600" y="237067"/>
            <a:ext cx="11590867" cy="6370975"/>
          </a:xfrm>
          <a:prstGeom prst="rect">
            <a:avLst/>
          </a:prstGeom>
          <a:noFill/>
        </p:spPr>
        <p:txBody>
          <a:bodyPr wrap="square" lIns="91440" tIns="45720" rIns="91440" bIns="45720" rtlCol="0" anchor="t">
            <a:spAutoFit/>
          </a:bodyPr>
          <a:lstStyle/>
          <a:p>
            <a:pPr>
              <a:spcBef>
                <a:spcPts val="1200"/>
              </a:spcBef>
            </a:pPr>
            <a:r>
              <a:rPr lang="en-US" sz="4000" dirty="0">
                <a:solidFill>
                  <a:schemeClr val="bg1"/>
                </a:solidFill>
                <a:effectLst/>
                <a:latin typeface="Calibri"/>
                <a:ea typeface="Calibri"/>
                <a:cs typeface="Calibri"/>
              </a:rPr>
              <a:t>THE LORD REMINDED JOHN OF HIS TRUE IDENTITY</a:t>
            </a:r>
            <a:endParaRPr lang="en-US" sz="4000" dirty="0">
              <a:solidFill>
                <a:schemeClr val="bg1"/>
              </a:solidFill>
              <a:latin typeface="Calibri"/>
              <a:ea typeface="Calibri"/>
              <a:cs typeface="Calibri"/>
            </a:endParaRPr>
          </a:p>
          <a:p>
            <a:r>
              <a:rPr lang="en-US" sz="4000" dirty="0">
                <a:solidFill>
                  <a:schemeClr val="bg1"/>
                </a:solidFill>
                <a:effectLst/>
                <a:latin typeface="Calibri"/>
                <a:ea typeface="Calibri"/>
                <a:cs typeface="Calibri"/>
              </a:rPr>
              <a:t>IN CHRIST</a:t>
            </a:r>
            <a:endParaRPr lang="en-US" sz="4000">
              <a:solidFill>
                <a:schemeClr val="bg1"/>
              </a:solidFill>
              <a:ea typeface="Calibri"/>
              <a:cs typeface="Calibri"/>
            </a:endParaRPr>
          </a:p>
          <a:p>
            <a:pPr marL="0" marR="0">
              <a:spcBef>
                <a:spcPts val="1200"/>
              </a:spcBef>
              <a:spcAft>
                <a:spcPts val="0"/>
              </a:spcAft>
            </a:pPr>
            <a:r>
              <a:rPr lang="en-US" sz="3600" dirty="0">
                <a:solidFill>
                  <a:schemeClr val="bg1"/>
                </a:solidFill>
                <a:effectLst/>
                <a:latin typeface="Calibri"/>
                <a:ea typeface="Calibri"/>
                <a:cs typeface="Calibri"/>
              </a:rPr>
              <a:t>John called himself a </a:t>
            </a:r>
            <a:r>
              <a:rPr lang="en-US" sz="3600" i="1" dirty="0">
                <a:solidFill>
                  <a:schemeClr val="bg1"/>
                </a:solidFill>
                <a:effectLst/>
                <a:latin typeface="Calibri"/>
                <a:ea typeface="Calibri"/>
                <a:cs typeface="Calibri"/>
              </a:rPr>
              <a:t>“brother and companion”</a:t>
            </a:r>
            <a:r>
              <a:rPr lang="en-US" sz="3600" dirty="0">
                <a:solidFill>
                  <a:schemeClr val="bg1"/>
                </a:solidFill>
                <a:effectLst/>
                <a:latin typeface="Calibri"/>
                <a:ea typeface="Calibri"/>
                <a:cs typeface="Calibri"/>
              </a:rPr>
              <a:t> of the believers he loved</a:t>
            </a:r>
          </a:p>
          <a:p>
            <a:pPr>
              <a:spcBef>
                <a:spcPts val="1200"/>
              </a:spcBef>
            </a:pPr>
            <a:r>
              <a:rPr lang="en-US" sz="3600" dirty="0">
                <a:solidFill>
                  <a:schemeClr val="bg1"/>
                </a:solidFill>
                <a:effectLst/>
                <a:latin typeface="Calibri"/>
                <a:ea typeface="Calibri"/>
                <a:cs typeface="Calibri"/>
              </a:rPr>
              <a:t>Instead of seeking to be lifted up above other believers,</a:t>
            </a:r>
            <a:endParaRPr lang="en-US" sz="3600" dirty="0">
              <a:solidFill>
                <a:schemeClr val="bg1"/>
              </a:solidFill>
              <a:latin typeface="Calibri"/>
              <a:ea typeface="Calibri"/>
              <a:cs typeface="Calibri"/>
            </a:endParaRPr>
          </a:p>
          <a:p>
            <a:r>
              <a:rPr lang="en-US" sz="3600" dirty="0">
                <a:solidFill>
                  <a:schemeClr val="bg1"/>
                </a:solidFill>
                <a:effectLst/>
                <a:latin typeface="Calibri"/>
                <a:ea typeface="Calibri"/>
                <a:cs typeface="Calibri"/>
              </a:rPr>
              <a:t>he knew he was a companion to them</a:t>
            </a:r>
            <a:endParaRPr lang="en-US">
              <a:solidFill>
                <a:schemeClr val="bg1"/>
              </a:solidFill>
              <a:ea typeface="Calibri" panose="020F0502020204030204"/>
              <a:cs typeface="Calibri" panose="020F0502020204030204"/>
            </a:endParaRPr>
          </a:p>
          <a:p>
            <a:pPr marR="0" lvl="1">
              <a:spcBef>
                <a:spcPts val="600"/>
              </a:spcBef>
              <a:spcAft>
                <a:spcPts val="0"/>
              </a:spcAft>
            </a:pPr>
            <a:r>
              <a:rPr lang="en-US" sz="3600" dirty="0">
                <a:solidFill>
                  <a:schemeClr val="bg1"/>
                </a:solidFill>
                <a:effectLst/>
                <a:latin typeface="Calibri"/>
                <a:ea typeface="Calibri"/>
                <a:cs typeface="Calibri"/>
              </a:rPr>
              <a:t>In tribulation</a:t>
            </a:r>
          </a:p>
          <a:p>
            <a:pPr marR="0" lvl="1">
              <a:spcBef>
                <a:spcPts val="600"/>
              </a:spcBef>
              <a:spcAft>
                <a:spcPts val="0"/>
              </a:spcAft>
            </a:pPr>
            <a:r>
              <a:rPr lang="en-US" sz="3600" dirty="0">
                <a:solidFill>
                  <a:schemeClr val="bg1"/>
                </a:solidFill>
                <a:latin typeface="Calibri"/>
                <a:ea typeface="Calibri"/>
                <a:cs typeface="Calibri"/>
              </a:rPr>
              <a:t>In</a:t>
            </a:r>
            <a:r>
              <a:rPr lang="en-US" sz="3600" dirty="0">
                <a:solidFill>
                  <a:schemeClr val="bg1"/>
                </a:solidFill>
                <a:effectLst/>
                <a:latin typeface="Calibri"/>
                <a:ea typeface="Calibri"/>
                <a:cs typeface="Calibri"/>
              </a:rPr>
              <a:t> the Kingdom</a:t>
            </a:r>
          </a:p>
          <a:p>
            <a:pPr marR="0" lvl="1">
              <a:spcBef>
                <a:spcPts val="600"/>
              </a:spcBef>
              <a:spcAft>
                <a:spcPts val="0"/>
              </a:spcAft>
            </a:pPr>
            <a:r>
              <a:rPr lang="en-US" sz="3600" dirty="0">
                <a:solidFill>
                  <a:schemeClr val="bg1"/>
                </a:solidFill>
                <a:effectLst/>
                <a:latin typeface="Calibri"/>
                <a:ea typeface="Calibri"/>
                <a:cs typeface="Calibri"/>
              </a:rPr>
              <a:t>In patience</a:t>
            </a:r>
          </a:p>
          <a:p>
            <a:pPr marR="0">
              <a:spcBef>
                <a:spcPts val="600"/>
              </a:spcBef>
              <a:spcAft>
                <a:spcPts val="0"/>
              </a:spcAft>
            </a:pPr>
            <a:r>
              <a:rPr lang="en-US" sz="3600" dirty="0">
                <a:solidFill>
                  <a:schemeClr val="bg1"/>
                </a:solidFill>
                <a:effectLst/>
                <a:latin typeface="Calibri"/>
                <a:ea typeface="Calibri"/>
                <a:cs typeface="Calibri"/>
              </a:rPr>
              <a:t>Ambition had been replaced by compassion</a:t>
            </a:r>
          </a:p>
        </p:txBody>
      </p:sp>
    </p:spTree>
    <p:extLst>
      <p:ext uri="{BB962C8B-B14F-4D97-AF65-F5344CB8AC3E}">
        <p14:creationId xmlns:p14="http://schemas.microsoft.com/office/powerpoint/2010/main" val="4135687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C8DBB-89F1-B872-8037-3D8EC3FB266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0167FEF-58BE-6DF6-5994-EB993C1C8D61}"/>
              </a:ext>
            </a:extLst>
          </p:cNvPr>
          <p:cNvSpPr txBox="1"/>
          <p:nvPr/>
        </p:nvSpPr>
        <p:spPr>
          <a:xfrm>
            <a:off x="355600" y="237067"/>
            <a:ext cx="11590867" cy="2585323"/>
          </a:xfrm>
          <a:prstGeom prst="rect">
            <a:avLst/>
          </a:prstGeom>
          <a:noFill/>
        </p:spPr>
        <p:txBody>
          <a:bodyPr wrap="square" lIns="91440" tIns="45720" rIns="91440" bIns="45720" rtlCol="0" anchor="t">
            <a:spAutoFit/>
          </a:bodyPr>
          <a:lstStyle/>
          <a:p>
            <a:pPr>
              <a:spcBef>
                <a:spcPts val="1200"/>
              </a:spcBef>
            </a:pPr>
            <a:r>
              <a:rPr lang="en-US" sz="4000" dirty="0">
                <a:solidFill>
                  <a:schemeClr val="bg1"/>
                </a:solidFill>
                <a:effectLst/>
                <a:latin typeface="Calibri"/>
                <a:ea typeface="Calibri"/>
                <a:cs typeface="Calibri"/>
              </a:rPr>
              <a:t>THE LORD REMINDED JOHN OF HIS TRUE IDENTITY</a:t>
            </a:r>
            <a:endParaRPr lang="en-US" sz="4000" dirty="0">
              <a:solidFill>
                <a:schemeClr val="bg1"/>
              </a:solidFill>
              <a:latin typeface="Calibri"/>
              <a:ea typeface="Calibri"/>
              <a:cs typeface="Calibri"/>
            </a:endParaRPr>
          </a:p>
          <a:p>
            <a:r>
              <a:rPr lang="en-US" sz="4000" dirty="0">
                <a:solidFill>
                  <a:schemeClr val="bg1"/>
                </a:solidFill>
                <a:effectLst/>
                <a:latin typeface="Calibri"/>
                <a:ea typeface="Calibri"/>
                <a:cs typeface="Calibri"/>
              </a:rPr>
              <a:t>IN CHRIST</a:t>
            </a:r>
            <a:endParaRPr lang="en-US" sz="4000">
              <a:solidFill>
                <a:schemeClr val="bg1"/>
              </a:solidFill>
              <a:ea typeface="Calibri"/>
              <a:cs typeface="Calibri"/>
            </a:endParaRPr>
          </a:p>
          <a:p>
            <a:pPr>
              <a:spcBef>
                <a:spcPts val="1200"/>
              </a:spcBef>
            </a:pPr>
            <a:r>
              <a:rPr lang="en-US" sz="3600" dirty="0">
                <a:solidFill>
                  <a:schemeClr val="bg1"/>
                </a:solidFill>
                <a:latin typeface="Calibri"/>
                <a:ea typeface="Calibri"/>
                <a:cs typeface="Calibri"/>
              </a:rPr>
              <a:t>God</a:t>
            </a:r>
            <a:r>
              <a:rPr lang="en-US" sz="3600" dirty="0">
                <a:solidFill>
                  <a:schemeClr val="bg1"/>
                </a:solidFill>
                <a:effectLst/>
                <a:latin typeface="Calibri"/>
                <a:ea typeface="Calibri"/>
                <a:cs typeface="Calibri"/>
              </a:rPr>
              <a:t> had molded him into someone who was ready for</a:t>
            </a:r>
            <a:endParaRPr lang="en-US" sz="3600" dirty="0">
              <a:solidFill>
                <a:schemeClr val="bg1"/>
              </a:solidFill>
              <a:latin typeface="Calibri"/>
              <a:ea typeface="Calibri"/>
              <a:cs typeface="Calibri"/>
            </a:endParaRPr>
          </a:p>
          <a:p>
            <a:r>
              <a:rPr lang="en-US" sz="3600" dirty="0">
                <a:solidFill>
                  <a:schemeClr val="bg1"/>
                </a:solidFill>
                <a:effectLst/>
                <a:latin typeface="Calibri"/>
                <a:ea typeface="Calibri"/>
                <a:cs typeface="Calibri"/>
              </a:rPr>
              <a:t>his life’s greatest purpose</a:t>
            </a:r>
            <a:endParaRPr lang="en-US">
              <a:solidFill>
                <a:schemeClr val="bg1"/>
              </a:solidFill>
              <a:ea typeface="Calibri" panose="020F0502020204030204"/>
              <a:cs typeface="Calibri" panose="020F0502020204030204"/>
            </a:endParaRPr>
          </a:p>
        </p:txBody>
      </p:sp>
    </p:spTree>
    <p:extLst>
      <p:ext uri="{BB962C8B-B14F-4D97-AF65-F5344CB8AC3E}">
        <p14:creationId xmlns:p14="http://schemas.microsoft.com/office/powerpoint/2010/main" val="1980787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F4FB2-3E34-E55F-0D6A-C08D28BAF7D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4BB70AF-FCF5-1538-8FC1-B043A7AD1A3F}"/>
              </a:ext>
            </a:extLst>
          </p:cNvPr>
          <p:cNvSpPr txBox="1"/>
          <p:nvPr/>
        </p:nvSpPr>
        <p:spPr>
          <a:xfrm>
            <a:off x="355600" y="237067"/>
            <a:ext cx="11740545" cy="6001643"/>
          </a:xfrm>
          <a:prstGeom prst="rect">
            <a:avLst/>
          </a:prstGeom>
          <a:noFill/>
        </p:spPr>
        <p:txBody>
          <a:bodyPr wrap="square" lIns="91440" tIns="45720" rIns="91440" bIns="45720" rtlCol="0" anchor="t">
            <a:spAutoFit/>
          </a:bodyPr>
          <a:lstStyle/>
          <a:p>
            <a:pPr marL="0" marR="0">
              <a:spcBef>
                <a:spcPts val="1200"/>
              </a:spcBef>
              <a:spcAft>
                <a:spcPts val="0"/>
              </a:spcAft>
            </a:pPr>
            <a:r>
              <a:rPr lang="en-US" sz="4000" dirty="0">
                <a:solidFill>
                  <a:schemeClr val="bg1"/>
                </a:solidFill>
                <a:effectLst/>
                <a:latin typeface="Calibri"/>
                <a:ea typeface="Calibri"/>
                <a:cs typeface="Calibri"/>
              </a:rPr>
              <a:t>THE LORD REVEALED HIMSELF TO JOHN</a:t>
            </a:r>
            <a:endParaRPr lang="en-US" sz="4000">
              <a:solidFill>
                <a:schemeClr val="bg1"/>
              </a:solidFill>
              <a:ea typeface="Calibri"/>
              <a:cs typeface="Calibri"/>
            </a:endParaRPr>
          </a:p>
          <a:p>
            <a:pPr marL="0" marR="0">
              <a:spcBef>
                <a:spcPts val="1200"/>
              </a:spcBef>
              <a:spcAft>
                <a:spcPts val="0"/>
              </a:spcAft>
            </a:pPr>
            <a:r>
              <a:rPr lang="en-US" sz="3600" dirty="0">
                <a:solidFill>
                  <a:schemeClr val="bg1"/>
                </a:solidFill>
                <a:effectLst/>
                <a:latin typeface="Calibri"/>
                <a:ea typeface="Calibri"/>
                <a:cs typeface="Calibri"/>
              </a:rPr>
              <a:t>It was not Jesus of Nazareth Who revealed Himself on Patmos</a:t>
            </a:r>
          </a:p>
          <a:p>
            <a:pPr lvl="1">
              <a:spcBef>
                <a:spcPts val="1200"/>
              </a:spcBef>
            </a:pPr>
            <a:r>
              <a:rPr lang="en-US" sz="3200" dirty="0">
                <a:solidFill>
                  <a:schemeClr val="bg1"/>
                </a:solidFill>
                <a:effectLst/>
                <a:latin typeface="Arial"/>
                <a:ea typeface="Calibri"/>
                <a:cs typeface="Arial"/>
              </a:rPr>
              <a:t>“</a:t>
            </a:r>
            <a:r>
              <a:rPr lang="en-US" sz="3200" i="1" dirty="0">
                <a:solidFill>
                  <a:schemeClr val="bg1"/>
                </a:solidFill>
                <a:effectLst/>
                <a:latin typeface="Arial"/>
                <a:ea typeface="Calibri"/>
                <a:cs typeface="Arial"/>
              </a:rPr>
              <a:t>Then I turned to see the voice that spoke with me.</a:t>
            </a:r>
            <a:endParaRPr lang="en-US" sz="3200" i="1" dirty="0">
              <a:solidFill>
                <a:schemeClr val="bg1"/>
              </a:solidFill>
              <a:latin typeface="Arial"/>
              <a:ea typeface="Calibri"/>
              <a:cs typeface="Arial"/>
            </a:endParaRPr>
          </a:p>
          <a:p>
            <a:pPr lvl="1"/>
            <a:r>
              <a:rPr lang="en-US" sz="3200" i="1" dirty="0">
                <a:solidFill>
                  <a:schemeClr val="bg1"/>
                </a:solidFill>
                <a:effectLst/>
                <a:latin typeface="Arial"/>
                <a:ea typeface="Calibri"/>
                <a:cs typeface="Arial"/>
              </a:rPr>
              <a:t>And having turned I saw seven golden lampstands,</a:t>
            </a:r>
            <a:endParaRPr lang="en-US">
              <a:solidFill>
                <a:schemeClr val="bg1"/>
              </a:solidFill>
              <a:latin typeface="Calibri" panose="020F0502020204030204"/>
              <a:ea typeface="Calibri"/>
              <a:cs typeface="Calibri" panose="020F0502020204030204"/>
            </a:endParaRPr>
          </a:p>
          <a:p>
            <a:pPr lvl="1"/>
            <a:r>
              <a:rPr lang="en-US" sz="3200" i="1" dirty="0">
                <a:solidFill>
                  <a:schemeClr val="bg1"/>
                </a:solidFill>
                <a:effectLst/>
                <a:latin typeface="Arial"/>
                <a:ea typeface="Calibri"/>
                <a:cs typeface="Arial"/>
              </a:rPr>
              <a:t>and in the midst of the seven lampstands One like</a:t>
            </a:r>
            <a:endParaRPr lang="en-US">
              <a:solidFill>
                <a:schemeClr val="bg1"/>
              </a:solidFill>
              <a:latin typeface="Calibri" panose="020F0502020204030204"/>
              <a:ea typeface="Calibri"/>
              <a:cs typeface="Calibri" panose="020F0502020204030204"/>
            </a:endParaRPr>
          </a:p>
          <a:p>
            <a:pPr lvl="1"/>
            <a:r>
              <a:rPr lang="en-US" sz="3200" i="1" dirty="0">
                <a:solidFill>
                  <a:schemeClr val="bg1"/>
                </a:solidFill>
                <a:effectLst/>
                <a:latin typeface="Arial"/>
                <a:ea typeface="Calibri"/>
                <a:cs typeface="Arial"/>
              </a:rPr>
              <a:t>the Son of Man, </a:t>
            </a:r>
            <a:r>
              <a:rPr lang="en-US" sz="3200" i="1" dirty="0">
                <a:solidFill>
                  <a:schemeClr val="bg1"/>
                </a:solidFill>
                <a:latin typeface="Arial"/>
                <a:ea typeface="Calibri"/>
                <a:cs typeface="Arial"/>
              </a:rPr>
              <a:t>clothed</a:t>
            </a:r>
            <a:r>
              <a:rPr lang="en-US" sz="3200" i="1" dirty="0">
                <a:solidFill>
                  <a:schemeClr val="bg1"/>
                </a:solidFill>
                <a:effectLst/>
                <a:latin typeface="Arial"/>
                <a:ea typeface="Calibri"/>
                <a:cs typeface="Arial"/>
              </a:rPr>
              <a:t> with a garment down to the</a:t>
            </a:r>
            <a:endParaRPr lang="en-US">
              <a:solidFill>
                <a:schemeClr val="bg1"/>
              </a:solidFill>
              <a:latin typeface="Calibri" panose="020F0502020204030204"/>
              <a:ea typeface="Calibri"/>
              <a:cs typeface="Calibri" panose="020F0502020204030204"/>
            </a:endParaRPr>
          </a:p>
          <a:p>
            <a:pPr lvl="1"/>
            <a:r>
              <a:rPr lang="en-US" sz="3200" i="1" dirty="0">
                <a:solidFill>
                  <a:schemeClr val="bg1"/>
                </a:solidFill>
                <a:effectLst/>
                <a:latin typeface="Arial"/>
                <a:ea typeface="Calibri"/>
                <a:cs typeface="Arial"/>
              </a:rPr>
              <a:t>feet and girded about the chest with a golden band.</a:t>
            </a:r>
            <a:endParaRPr lang="en-US">
              <a:solidFill>
                <a:schemeClr val="bg1"/>
              </a:solidFill>
              <a:latin typeface="Calibri" panose="020F0502020204030204"/>
              <a:ea typeface="Calibri"/>
              <a:cs typeface="Calibri" panose="020F0502020204030204"/>
            </a:endParaRPr>
          </a:p>
          <a:p>
            <a:pPr lvl="1"/>
            <a:r>
              <a:rPr lang="en-US" sz="3200" i="1" dirty="0">
                <a:solidFill>
                  <a:schemeClr val="bg1"/>
                </a:solidFill>
                <a:effectLst/>
                <a:latin typeface="Arial"/>
                <a:ea typeface="Calibri"/>
                <a:cs typeface="Arial"/>
              </a:rPr>
              <a:t>His head and hair were white like wool, as white</a:t>
            </a:r>
            <a:endParaRPr lang="en-US">
              <a:solidFill>
                <a:schemeClr val="bg1"/>
              </a:solidFill>
              <a:latin typeface="Calibri" panose="020F0502020204030204"/>
              <a:ea typeface="Calibri"/>
              <a:cs typeface="Calibri" panose="020F0502020204030204"/>
            </a:endParaRPr>
          </a:p>
          <a:p>
            <a:pPr lvl="1"/>
            <a:r>
              <a:rPr lang="en-US" sz="3200" i="1" dirty="0">
                <a:solidFill>
                  <a:schemeClr val="bg1"/>
                </a:solidFill>
                <a:effectLst/>
                <a:latin typeface="Arial"/>
                <a:ea typeface="Calibri"/>
                <a:cs typeface="Arial"/>
              </a:rPr>
              <a:t>as snow,</a:t>
            </a:r>
            <a:r>
              <a:rPr lang="en-US" sz="3200" i="1" dirty="0">
                <a:solidFill>
                  <a:schemeClr val="bg1"/>
                </a:solidFill>
                <a:latin typeface="Arial"/>
                <a:ea typeface="Calibri"/>
                <a:cs typeface="Arial"/>
              </a:rPr>
              <a:t> </a:t>
            </a:r>
            <a:r>
              <a:rPr lang="en-US" sz="3200" i="1" dirty="0">
                <a:solidFill>
                  <a:schemeClr val="bg1"/>
                </a:solidFill>
                <a:effectLst/>
                <a:latin typeface="Arial"/>
                <a:ea typeface="Calibri"/>
                <a:cs typeface="Arial"/>
              </a:rPr>
              <a:t>and His eyes like a flame of fire; His feet </a:t>
            </a:r>
            <a:endParaRPr lang="en-US">
              <a:solidFill>
                <a:schemeClr val="bg1"/>
              </a:solidFill>
              <a:latin typeface="Calibri" panose="020F0502020204030204"/>
              <a:ea typeface="Calibri"/>
              <a:cs typeface="Calibri" panose="020F0502020204030204"/>
            </a:endParaRPr>
          </a:p>
          <a:p>
            <a:pPr lvl="1"/>
            <a:r>
              <a:rPr lang="en-US" sz="3200" i="1" dirty="0">
                <a:solidFill>
                  <a:schemeClr val="bg1"/>
                </a:solidFill>
                <a:effectLst/>
                <a:latin typeface="Arial"/>
                <a:ea typeface="Calibri"/>
                <a:cs typeface="Arial"/>
              </a:rPr>
              <a:t>were like fine brass, as if refined in a furnace, and</a:t>
            </a:r>
            <a:endParaRPr lang="en-US">
              <a:solidFill>
                <a:schemeClr val="bg1"/>
              </a:solidFill>
              <a:latin typeface="Calibri" panose="020F0502020204030204"/>
              <a:ea typeface="Calibri"/>
              <a:cs typeface="Calibri" panose="020F0502020204030204"/>
            </a:endParaRPr>
          </a:p>
          <a:p>
            <a:pPr lvl="1"/>
            <a:r>
              <a:rPr lang="en-US" sz="3200" i="1" dirty="0">
                <a:solidFill>
                  <a:schemeClr val="bg1"/>
                </a:solidFill>
                <a:effectLst/>
                <a:latin typeface="Arial"/>
                <a:ea typeface="Calibri"/>
                <a:cs typeface="Arial"/>
              </a:rPr>
              <a:t>His voice as the sound of many waters</a:t>
            </a:r>
            <a:r>
              <a:rPr lang="en-US" sz="3200" dirty="0">
                <a:solidFill>
                  <a:schemeClr val="bg1"/>
                </a:solidFill>
                <a:effectLst/>
                <a:latin typeface="Arial"/>
                <a:ea typeface="Calibri"/>
                <a:cs typeface="Arial"/>
              </a:rPr>
              <a:t>.”</a:t>
            </a:r>
            <a:r>
              <a:rPr lang="en-US" sz="3200" dirty="0">
                <a:solidFill>
                  <a:schemeClr val="bg1"/>
                </a:solidFill>
                <a:latin typeface="Arial"/>
                <a:ea typeface="Calibri"/>
                <a:cs typeface="Arial"/>
              </a:rPr>
              <a:t> </a:t>
            </a:r>
            <a:r>
              <a:rPr lang="en-US" sz="2000" dirty="0">
                <a:solidFill>
                  <a:schemeClr val="bg1"/>
                </a:solidFill>
                <a:latin typeface="Arial"/>
                <a:ea typeface="Calibri"/>
                <a:cs typeface="Arial"/>
              </a:rPr>
              <a:t>Revelation 1:12-15</a:t>
            </a:r>
            <a:r>
              <a:rPr lang="en-US" sz="3200" dirty="0">
                <a:solidFill>
                  <a:schemeClr val="bg1"/>
                </a:solidFill>
                <a:latin typeface="Arial"/>
                <a:ea typeface="Calibri"/>
                <a:cs typeface="Arial"/>
              </a:rPr>
              <a:t> </a:t>
            </a:r>
            <a:endParaRPr lang="en-US" sz="3600" dirty="0">
              <a:solidFill>
                <a:schemeClr val="bg1"/>
              </a:solidFill>
              <a:effectLst/>
              <a:latin typeface="Calibri"/>
              <a:ea typeface="Calibri"/>
              <a:cs typeface="Calibri"/>
            </a:endParaRPr>
          </a:p>
        </p:txBody>
      </p:sp>
    </p:spTree>
    <p:extLst>
      <p:ext uri="{BB962C8B-B14F-4D97-AF65-F5344CB8AC3E}">
        <p14:creationId xmlns:p14="http://schemas.microsoft.com/office/powerpoint/2010/main" val="1950451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70479-F527-1BB3-4EEE-6A08EE97AF7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3166BE2-AE1C-0C6F-00F1-7B94709F3C7E}"/>
              </a:ext>
            </a:extLst>
          </p:cNvPr>
          <p:cNvSpPr txBox="1"/>
          <p:nvPr/>
        </p:nvSpPr>
        <p:spPr>
          <a:xfrm>
            <a:off x="355600" y="237067"/>
            <a:ext cx="11740545" cy="2677656"/>
          </a:xfrm>
          <a:prstGeom prst="rect">
            <a:avLst/>
          </a:prstGeom>
          <a:noFill/>
        </p:spPr>
        <p:txBody>
          <a:bodyPr wrap="square" lIns="91440" tIns="45720" rIns="91440" bIns="45720" rtlCol="0" anchor="t">
            <a:spAutoFit/>
          </a:bodyPr>
          <a:lstStyle/>
          <a:p>
            <a:pPr marL="0" marR="0">
              <a:spcBef>
                <a:spcPts val="1200"/>
              </a:spcBef>
              <a:spcAft>
                <a:spcPts val="0"/>
              </a:spcAft>
            </a:pPr>
            <a:r>
              <a:rPr lang="en-US" sz="4000" dirty="0">
                <a:solidFill>
                  <a:schemeClr val="bg1"/>
                </a:solidFill>
                <a:effectLst/>
                <a:latin typeface="Calibri"/>
                <a:ea typeface="Calibri"/>
                <a:cs typeface="Calibri"/>
              </a:rPr>
              <a:t>THE LORD REVEALED HIMSELF TO JOHN</a:t>
            </a:r>
            <a:endParaRPr lang="en-US" sz="4000">
              <a:solidFill>
                <a:schemeClr val="bg1"/>
              </a:solidFill>
              <a:ea typeface="Calibri"/>
              <a:cs typeface="Calibri"/>
            </a:endParaRPr>
          </a:p>
          <a:p>
            <a:pPr>
              <a:spcBef>
                <a:spcPts val="1200"/>
              </a:spcBef>
            </a:pPr>
            <a:r>
              <a:rPr lang="en-US" sz="3600" dirty="0">
                <a:solidFill>
                  <a:schemeClr val="bg1"/>
                </a:solidFill>
                <a:effectLst/>
                <a:latin typeface="Calibri"/>
                <a:ea typeface="Calibri"/>
                <a:cs typeface="Calibri"/>
              </a:rPr>
              <a:t>The Lord revealed Himself to John in all His majesty and glory</a:t>
            </a:r>
          </a:p>
          <a:p>
            <a:pPr marL="0" marR="0">
              <a:spcBef>
                <a:spcPts val="1200"/>
              </a:spcBef>
              <a:spcAft>
                <a:spcPts val="0"/>
              </a:spcAft>
            </a:pPr>
            <a:r>
              <a:rPr lang="en-US" sz="3600" dirty="0">
                <a:solidFill>
                  <a:schemeClr val="bg1"/>
                </a:solidFill>
                <a:effectLst/>
                <a:latin typeface="Calibri"/>
                <a:ea typeface="Calibri"/>
                <a:cs typeface="Calibri"/>
              </a:rPr>
              <a:t>The Lord wanted John to know that His purpose was not complete where John was concerned</a:t>
            </a:r>
          </a:p>
        </p:txBody>
      </p:sp>
    </p:spTree>
    <p:extLst>
      <p:ext uri="{BB962C8B-B14F-4D97-AF65-F5344CB8AC3E}">
        <p14:creationId xmlns:p14="http://schemas.microsoft.com/office/powerpoint/2010/main" val="2757677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291A1-60C4-4ABB-0E34-08E2FF7897A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990C9FD-2595-4CA8-CA2D-95BF04AAE78E}"/>
              </a:ext>
            </a:extLst>
          </p:cNvPr>
          <p:cNvSpPr txBox="1"/>
          <p:nvPr/>
        </p:nvSpPr>
        <p:spPr>
          <a:xfrm>
            <a:off x="355600" y="237067"/>
            <a:ext cx="11590867" cy="5139869"/>
          </a:xfrm>
          <a:prstGeom prst="rect">
            <a:avLst/>
          </a:prstGeom>
          <a:noFill/>
        </p:spPr>
        <p:txBody>
          <a:bodyPr wrap="square" lIns="91440" tIns="45720" rIns="91440" bIns="45720" rtlCol="0" anchor="t">
            <a:spAutoFit/>
          </a:bodyPr>
          <a:lstStyle/>
          <a:p>
            <a:pPr marL="0" marR="0">
              <a:spcBef>
                <a:spcPts val="1200"/>
              </a:spcBef>
              <a:spcAft>
                <a:spcPts val="0"/>
              </a:spcAft>
            </a:pPr>
            <a:r>
              <a:rPr lang="en-US" sz="4000" dirty="0">
                <a:solidFill>
                  <a:schemeClr val="bg1"/>
                </a:solidFill>
                <a:effectLst/>
                <a:latin typeface="Calibri"/>
                <a:ea typeface="Calibri"/>
                <a:cs typeface="Calibri"/>
              </a:rPr>
              <a:t>THE LORD USED JOHN TO UNFOLD HIS ETERNAL PLAN</a:t>
            </a:r>
            <a:endParaRPr lang="en-US" sz="4000">
              <a:solidFill>
                <a:schemeClr val="bg1"/>
              </a:solidFill>
              <a:ea typeface="Calibri" panose="020F0502020204030204"/>
              <a:cs typeface="Calibri" panose="020F0502020204030204"/>
            </a:endParaRPr>
          </a:p>
          <a:p>
            <a:pPr lvl="1">
              <a:spcBef>
                <a:spcPts val="1200"/>
              </a:spcBef>
            </a:pPr>
            <a:r>
              <a:rPr lang="en-US" sz="3200" dirty="0">
                <a:solidFill>
                  <a:schemeClr val="bg1"/>
                </a:solidFill>
                <a:effectLst/>
                <a:latin typeface="Arial"/>
                <a:ea typeface="Calibri"/>
                <a:cs typeface="Arial"/>
              </a:rPr>
              <a:t>“</a:t>
            </a:r>
            <a:r>
              <a:rPr lang="en-US" sz="3200" i="1" dirty="0">
                <a:solidFill>
                  <a:schemeClr val="bg1"/>
                </a:solidFill>
                <a:effectLst/>
                <a:latin typeface="Arial"/>
                <a:ea typeface="Calibri"/>
                <a:cs typeface="Arial"/>
              </a:rPr>
              <a:t>I am He who lives, and was dead, and behold,</a:t>
            </a:r>
            <a:endParaRPr lang="en-US" sz="3200" i="1" dirty="0">
              <a:solidFill>
                <a:schemeClr val="bg1"/>
              </a:solidFill>
              <a:latin typeface="Arial"/>
              <a:ea typeface="Calibri"/>
              <a:cs typeface="Arial"/>
            </a:endParaRPr>
          </a:p>
          <a:p>
            <a:pPr lvl="1"/>
            <a:r>
              <a:rPr lang="en-US" sz="3200" i="1" dirty="0">
                <a:solidFill>
                  <a:schemeClr val="bg1"/>
                </a:solidFill>
                <a:effectLst/>
                <a:latin typeface="Arial"/>
                <a:ea typeface="Calibri"/>
                <a:cs typeface="Arial"/>
              </a:rPr>
              <a:t>I am alive forevermore.</a:t>
            </a:r>
            <a:r>
              <a:rPr lang="en-US" sz="3200" i="1" dirty="0">
                <a:solidFill>
                  <a:schemeClr val="bg1"/>
                </a:solidFill>
                <a:latin typeface="Arial"/>
                <a:ea typeface="Calibri"/>
                <a:cs typeface="Arial"/>
              </a:rPr>
              <a:t> </a:t>
            </a:r>
            <a:r>
              <a:rPr lang="en-US" sz="3200" i="1" dirty="0">
                <a:solidFill>
                  <a:schemeClr val="bg1"/>
                </a:solidFill>
                <a:effectLst/>
                <a:latin typeface="Arial"/>
                <a:ea typeface="Calibri"/>
                <a:cs typeface="Arial"/>
              </a:rPr>
              <a:t> Amen.</a:t>
            </a:r>
            <a:r>
              <a:rPr lang="en-US" sz="3200" i="1" dirty="0">
                <a:solidFill>
                  <a:schemeClr val="bg1"/>
                </a:solidFill>
                <a:latin typeface="Arial"/>
                <a:ea typeface="Calibri"/>
                <a:cs typeface="Arial"/>
              </a:rPr>
              <a:t> </a:t>
            </a:r>
            <a:r>
              <a:rPr lang="en-US" sz="3200" i="1" dirty="0">
                <a:solidFill>
                  <a:schemeClr val="bg1"/>
                </a:solidFill>
                <a:effectLst/>
                <a:latin typeface="Arial"/>
                <a:ea typeface="Calibri"/>
                <a:cs typeface="Arial"/>
              </a:rPr>
              <a:t> And I have the keys</a:t>
            </a:r>
            <a:endParaRPr lang="en-US">
              <a:solidFill>
                <a:schemeClr val="bg1"/>
              </a:solidFill>
              <a:latin typeface="Calibri" panose="020F0502020204030204"/>
              <a:ea typeface="Calibri"/>
              <a:cs typeface="Calibri" panose="020F0502020204030204"/>
            </a:endParaRPr>
          </a:p>
          <a:p>
            <a:pPr lvl="1"/>
            <a:r>
              <a:rPr lang="en-US" sz="3200" i="1" dirty="0">
                <a:solidFill>
                  <a:schemeClr val="bg1"/>
                </a:solidFill>
                <a:effectLst/>
                <a:latin typeface="Arial"/>
                <a:ea typeface="Calibri"/>
                <a:cs typeface="Arial"/>
              </a:rPr>
              <a:t>of Hades and </a:t>
            </a:r>
            <a:r>
              <a:rPr lang="en-US" sz="3200" i="1" dirty="0">
                <a:solidFill>
                  <a:schemeClr val="bg1"/>
                </a:solidFill>
                <a:latin typeface="Arial"/>
                <a:ea typeface="Calibri"/>
                <a:cs typeface="Arial"/>
              </a:rPr>
              <a:t>of</a:t>
            </a:r>
            <a:r>
              <a:rPr lang="en-US" sz="3200" i="1" dirty="0">
                <a:solidFill>
                  <a:schemeClr val="bg1"/>
                </a:solidFill>
                <a:effectLst/>
                <a:latin typeface="Arial"/>
                <a:ea typeface="Calibri"/>
                <a:cs typeface="Arial"/>
              </a:rPr>
              <a:t> Death. Write the things which you</a:t>
            </a:r>
            <a:endParaRPr lang="en-US" dirty="0">
              <a:solidFill>
                <a:schemeClr val="bg1"/>
              </a:solidFill>
              <a:latin typeface="Calibri" panose="020F0502020204030204"/>
              <a:ea typeface="Calibri"/>
              <a:cs typeface="Calibri" panose="020F0502020204030204"/>
            </a:endParaRPr>
          </a:p>
          <a:p>
            <a:pPr lvl="1"/>
            <a:r>
              <a:rPr lang="en-US" sz="3200" i="1" dirty="0">
                <a:solidFill>
                  <a:schemeClr val="bg1"/>
                </a:solidFill>
                <a:effectLst/>
                <a:latin typeface="Arial"/>
                <a:ea typeface="Calibri"/>
                <a:cs typeface="Arial"/>
              </a:rPr>
              <a:t>have seen, and the things which are, and the things</a:t>
            </a:r>
            <a:endParaRPr lang="en-US">
              <a:solidFill>
                <a:schemeClr val="bg1"/>
              </a:solidFill>
              <a:latin typeface="Calibri" panose="020F0502020204030204"/>
              <a:ea typeface="Calibri"/>
              <a:cs typeface="Calibri" panose="020F0502020204030204"/>
            </a:endParaRPr>
          </a:p>
          <a:p>
            <a:pPr lvl="1"/>
            <a:r>
              <a:rPr lang="en-US" sz="3200" i="1" dirty="0">
                <a:solidFill>
                  <a:schemeClr val="bg1"/>
                </a:solidFill>
                <a:effectLst/>
                <a:latin typeface="Arial"/>
                <a:ea typeface="Calibri"/>
                <a:cs typeface="Arial"/>
              </a:rPr>
              <a:t>which will take place after this</a:t>
            </a:r>
            <a:r>
              <a:rPr lang="en-US" sz="3200" dirty="0">
                <a:solidFill>
                  <a:schemeClr val="bg1"/>
                </a:solidFill>
                <a:effectLst/>
                <a:latin typeface="Arial"/>
                <a:ea typeface="Calibri"/>
                <a:cs typeface="Arial"/>
              </a:rPr>
              <a:t>.” </a:t>
            </a:r>
            <a:r>
              <a:rPr lang="en-US" sz="2000" dirty="0">
                <a:solidFill>
                  <a:schemeClr val="bg1"/>
                </a:solidFill>
                <a:effectLst/>
                <a:latin typeface="Arial"/>
                <a:ea typeface="Calibri"/>
                <a:cs typeface="Arial"/>
              </a:rPr>
              <a:t>Revelation 1:18-19</a:t>
            </a:r>
            <a:endParaRPr lang="en-US" sz="2800">
              <a:solidFill>
                <a:schemeClr val="bg1"/>
              </a:solidFill>
              <a:ea typeface="Calibri" panose="020F0502020204030204"/>
              <a:cs typeface="Calibri" panose="020F0502020204030204"/>
            </a:endParaRPr>
          </a:p>
          <a:p>
            <a:pPr marL="0" marR="0">
              <a:spcBef>
                <a:spcPts val="1200"/>
              </a:spcBef>
              <a:spcAft>
                <a:spcPts val="0"/>
              </a:spcAft>
            </a:pPr>
            <a:r>
              <a:rPr lang="en-US" sz="3600" dirty="0">
                <a:solidFill>
                  <a:schemeClr val="bg1"/>
                </a:solidFill>
                <a:effectLst/>
                <a:latin typeface="Calibri"/>
                <a:ea typeface="Calibri"/>
                <a:cs typeface="Calibri"/>
              </a:rPr>
              <a:t>Just when a discouraged John was sure that God’s plan for him was completed, the Lord gave him the greatest task of his life</a:t>
            </a:r>
            <a:endParaRPr lang="en-US" sz="3600">
              <a:solidFill>
                <a:schemeClr val="bg1"/>
              </a:solidFill>
              <a:latin typeface="Calibri"/>
              <a:ea typeface="Calibri"/>
              <a:cs typeface="Calibri"/>
            </a:endParaRPr>
          </a:p>
        </p:txBody>
      </p:sp>
    </p:spTree>
    <p:extLst>
      <p:ext uri="{BB962C8B-B14F-4D97-AF65-F5344CB8AC3E}">
        <p14:creationId xmlns:p14="http://schemas.microsoft.com/office/powerpoint/2010/main" val="3499743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94BB8-8F9C-9CA6-A21F-31C27F1C5C9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EFC97B5-9AAB-7EAD-331F-584271B58C1E}"/>
              </a:ext>
            </a:extLst>
          </p:cNvPr>
          <p:cNvSpPr txBox="1"/>
          <p:nvPr/>
        </p:nvSpPr>
        <p:spPr>
          <a:xfrm>
            <a:off x="355600" y="237067"/>
            <a:ext cx="11332332" cy="6417141"/>
          </a:xfrm>
          <a:prstGeom prst="rect">
            <a:avLst/>
          </a:prstGeom>
          <a:noFill/>
        </p:spPr>
        <p:txBody>
          <a:bodyPr wrap="square" lIns="91440" tIns="45720" rIns="91440" bIns="45720" rtlCol="0" anchor="t">
            <a:spAutoFit/>
          </a:bodyPr>
          <a:lstStyle/>
          <a:p>
            <a:pPr marL="0" marR="0">
              <a:spcBef>
                <a:spcPts val="1200"/>
              </a:spcBef>
              <a:spcAft>
                <a:spcPts val="0"/>
              </a:spcAft>
            </a:pPr>
            <a:r>
              <a:rPr lang="en-US" sz="4000" dirty="0">
                <a:solidFill>
                  <a:schemeClr val="bg1"/>
                </a:solidFill>
                <a:effectLst/>
                <a:latin typeface="Calibri"/>
                <a:ea typeface="Calibri"/>
                <a:cs typeface="Calibri"/>
              </a:rPr>
              <a:t>THE LORD USED JOHN TO UNFOLD HIS ETERNAL PLAN</a:t>
            </a:r>
            <a:endParaRPr lang="en-US" sz="4000">
              <a:solidFill>
                <a:schemeClr val="bg1"/>
              </a:solidFill>
              <a:ea typeface="Calibri" panose="020F0502020204030204"/>
              <a:cs typeface="Calibri" panose="020F0502020204030204"/>
            </a:endParaRPr>
          </a:p>
          <a:p>
            <a:pPr lvl="1">
              <a:spcBef>
                <a:spcPts val="1200"/>
              </a:spcBef>
            </a:pPr>
            <a:r>
              <a:rPr lang="en-US" sz="3000" dirty="0">
                <a:solidFill>
                  <a:schemeClr val="bg1"/>
                </a:solidFill>
                <a:effectLst/>
                <a:latin typeface="Arial"/>
                <a:ea typeface="Calibri"/>
                <a:cs typeface="Arial"/>
              </a:rPr>
              <a:t>“</a:t>
            </a:r>
            <a:r>
              <a:rPr lang="en-US" sz="3000" i="1" dirty="0">
                <a:solidFill>
                  <a:schemeClr val="bg1"/>
                </a:solidFill>
                <a:effectLst/>
                <a:latin typeface="Arial"/>
                <a:ea typeface="Calibri"/>
                <a:cs typeface="Arial"/>
              </a:rPr>
              <a:t>Now I saw a new heaven and a new earth, for the first heaven and the first earth had passed away. Also there was no more sea. Then I, John, saw the holy city, New Jerusalem, coming down out of heaven from God, prepared as a bride adorned for her husband. And I heard a loud voice from heaven saying, ‘Behold, the tabernacle of God is with men, and He will dwell with them, and they shall be His people. God Himself will be with them and be their God. And God will wipe away every </a:t>
            </a:r>
            <a:r>
              <a:rPr lang="en-US" sz="3000" i="1" dirty="0">
                <a:solidFill>
                  <a:schemeClr val="bg1"/>
                </a:solidFill>
                <a:latin typeface="Arial"/>
                <a:ea typeface="Calibri"/>
                <a:cs typeface="Arial"/>
              </a:rPr>
              <a:t>tear</a:t>
            </a:r>
            <a:r>
              <a:rPr lang="en-US" sz="3000" i="1" dirty="0">
                <a:solidFill>
                  <a:schemeClr val="bg1"/>
                </a:solidFill>
                <a:effectLst/>
                <a:latin typeface="Arial"/>
                <a:ea typeface="Calibri"/>
                <a:cs typeface="Arial"/>
              </a:rPr>
              <a:t> from their eyes; there shall be no more death, nor sorrow, nor crying. There shall be no more pain, for the former things have passed away.’ Then He who sat on the throne said, ‘Behold, I make all things new</a:t>
            </a:r>
            <a:r>
              <a:rPr lang="en-US" sz="3000" dirty="0">
                <a:solidFill>
                  <a:schemeClr val="bg1"/>
                </a:solidFill>
                <a:effectLst/>
                <a:latin typeface="Arial"/>
                <a:ea typeface="Calibri"/>
                <a:cs typeface="Arial"/>
              </a:rPr>
              <a:t>.’”</a:t>
            </a:r>
            <a:r>
              <a:rPr lang="en-US" sz="3100" dirty="0">
                <a:solidFill>
                  <a:schemeClr val="bg1"/>
                </a:solidFill>
                <a:effectLst/>
                <a:latin typeface="Arial"/>
                <a:ea typeface="Calibri"/>
                <a:cs typeface="Arial"/>
              </a:rPr>
              <a:t> </a:t>
            </a:r>
            <a:r>
              <a:rPr lang="en-US" sz="2000" dirty="0">
                <a:solidFill>
                  <a:schemeClr val="bg1"/>
                </a:solidFill>
                <a:effectLst/>
                <a:latin typeface="Arial"/>
                <a:ea typeface="Calibri"/>
                <a:cs typeface="Arial"/>
              </a:rPr>
              <a:t>Revelation</a:t>
            </a:r>
            <a:r>
              <a:rPr lang="en-US" sz="2000" dirty="0">
                <a:solidFill>
                  <a:schemeClr val="bg1"/>
                </a:solidFill>
                <a:latin typeface="Arial"/>
                <a:ea typeface="Calibri"/>
                <a:cs typeface="Arial"/>
              </a:rPr>
              <a:t> 21:1-5a</a:t>
            </a:r>
            <a:endParaRPr lang="en-US" sz="2000" dirty="0">
              <a:solidFill>
                <a:schemeClr val="bg1"/>
              </a:solidFill>
              <a:effectLst/>
              <a:latin typeface="Arial"/>
              <a:ea typeface="Calibri"/>
              <a:cs typeface="Arial"/>
            </a:endParaRPr>
          </a:p>
        </p:txBody>
      </p:sp>
    </p:spTree>
    <p:extLst>
      <p:ext uri="{BB962C8B-B14F-4D97-AF65-F5344CB8AC3E}">
        <p14:creationId xmlns:p14="http://schemas.microsoft.com/office/powerpoint/2010/main" val="4120692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6FA96-DFEC-94CF-1488-A20F276E326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3831FEF-C2DE-0929-FD17-53AEF8C92AEA}"/>
              </a:ext>
            </a:extLst>
          </p:cNvPr>
          <p:cNvSpPr txBox="1"/>
          <p:nvPr/>
        </p:nvSpPr>
        <p:spPr>
          <a:xfrm>
            <a:off x="355600" y="237067"/>
            <a:ext cx="11590867" cy="4708981"/>
          </a:xfrm>
          <a:prstGeom prst="rect">
            <a:avLst/>
          </a:prstGeom>
          <a:noFill/>
        </p:spPr>
        <p:txBody>
          <a:bodyPr wrap="square" lIns="91440" tIns="45720" rIns="91440" bIns="45720" rtlCol="0" anchor="t">
            <a:spAutoFit/>
          </a:bodyPr>
          <a:lstStyle/>
          <a:p>
            <a:r>
              <a:rPr lang="en-US" sz="4000" dirty="0">
                <a:solidFill>
                  <a:schemeClr val="bg1"/>
                </a:solidFill>
                <a:latin typeface="Calibri"/>
                <a:ea typeface="Calibri"/>
                <a:cs typeface="Calibri"/>
              </a:rPr>
              <a:t>THE LORD USED JOHN TO UNFOLD HIS ETERNAL PLAN</a:t>
            </a:r>
            <a:endParaRPr lang="en-US" sz="4000">
              <a:solidFill>
                <a:schemeClr val="bg1"/>
              </a:solidFill>
              <a:latin typeface="Calibri"/>
              <a:ea typeface="Calibri"/>
              <a:cs typeface="Calibri"/>
            </a:endParaRPr>
          </a:p>
          <a:p>
            <a:pPr>
              <a:spcBef>
                <a:spcPts val="1200"/>
              </a:spcBef>
            </a:pPr>
            <a:r>
              <a:rPr lang="en-US" sz="3600" dirty="0">
                <a:solidFill>
                  <a:schemeClr val="bg1"/>
                </a:solidFill>
                <a:effectLst/>
                <a:latin typeface="Calibri"/>
                <a:ea typeface="Calibri"/>
                <a:cs typeface="Calibri"/>
              </a:rPr>
              <a:t>Revelation tells us how to get to Heaven</a:t>
            </a:r>
            <a:endParaRPr lang="en-US" sz="3600" dirty="0">
              <a:solidFill>
                <a:schemeClr val="bg1"/>
              </a:solidFill>
              <a:latin typeface="Calibri"/>
              <a:ea typeface="Calibri"/>
              <a:cs typeface="Calibri"/>
            </a:endParaRPr>
          </a:p>
          <a:p>
            <a:pPr lvl="1">
              <a:spcBef>
                <a:spcPts val="1200"/>
              </a:spcBef>
            </a:pPr>
            <a:r>
              <a:rPr lang="en-US" sz="3200" dirty="0">
                <a:solidFill>
                  <a:schemeClr val="bg1"/>
                </a:solidFill>
                <a:effectLst/>
                <a:latin typeface="Arial"/>
                <a:ea typeface="Calibri"/>
                <a:cs typeface="Arial"/>
              </a:rPr>
              <a:t>“</a:t>
            </a:r>
            <a:r>
              <a:rPr lang="en-US" sz="3200" i="1" dirty="0">
                <a:solidFill>
                  <a:schemeClr val="bg1"/>
                </a:solidFill>
                <a:effectLst/>
                <a:latin typeface="Arial"/>
                <a:ea typeface="Calibri"/>
                <a:cs typeface="Arial"/>
              </a:rPr>
              <a:t>And the Spirit and the bride say, ‘Come!’ and let him</a:t>
            </a:r>
            <a:endParaRPr lang="en-US" sz="2000" dirty="0">
              <a:solidFill>
                <a:schemeClr val="bg1"/>
              </a:solidFill>
              <a:latin typeface="Arial"/>
              <a:ea typeface="Calibri"/>
              <a:cs typeface="Arial"/>
            </a:endParaRPr>
          </a:p>
          <a:p>
            <a:pPr lvl="1"/>
            <a:r>
              <a:rPr lang="en-US" sz="3200" i="1" dirty="0">
                <a:solidFill>
                  <a:schemeClr val="bg1"/>
                </a:solidFill>
                <a:effectLst/>
                <a:latin typeface="Arial"/>
                <a:ea typeface="Calibri"/>
                <a:cs typeface="Arial"/>
              </a:rPr>
              <a:t>who hears say, ‘Come!’</a:t>
            </a:r>
            <a:r>
              <a:rPr lang="en-US" sz="3200" i="1" dirty="0">
                <a:solidFill>
                  <a:schemeClr val="bg1"/>
                </a:solidFill>
                <a:latin typeface="Arial"/>
                <a:ea typeface="Calibri"/>
                <a:cs typeface="Arial"/>
              </a:rPr>
              <a:t>  </a:t>
            </a:r>
            <a:r>
              <a:rPr lang="en-US" sz="3200" i="1" dirty="0">
                <a:solidFill>
                  <a:schemeClr val="bg1"/>
                </a:solidFill>
                <a:effectLst/>
                <a:latin typeface="Arial"/>
                <a:ea typeface="Calibri"/>
                <a:cs typeface="Arial"/>
              </a:rPr>
              <a:t>And let him who thirsts come.</a:t>
            </a:r>
            <a:endParaRPr lang="en-US" sz="2000" dirty="0">
              <a:solidFill>
                <a:schemeClr val="bg1"/>
              </a:solidFill>
              <a:latin typeface="Arial"/>
              <a:ea typeface="Calibri"/>
              <a:cs typeface="Arial"/>
            </a:endParaRPr>
          </a:p>
          <a:p>
            <a:pPr lvl="1"/>
            <a:r>
              <a:rPr lang="en-US" sz="3200" i="1" dirty="0">
                <a:solidFill>
                  <a:schemeClr val="bg1"/>
                </a:solidFill>
                <a:effectLst/>
                <a:latin typeface="Arial"/>
                <a:ea typeface="Calibri"/>
                <a:cs typeface="Arial"/>
              </a:rPr>
              <a:t>Whoever desires, let him take the water of life freely</a:t>
            </a:r>
            <a:r>
              <a:rPr lang="en-US" sz="3200" dirty="0">
                <a:solidFill>
                  <a:schemeClr val="bg1"/>
                </a:solidFill>
                <a:effectLst/>
                <a:latin typeface="Arial"/>
                <a:ea typeface="Calibri"/>
                <a:cs typeface="Arial"/>
              </a:rPr>
              <a:t>.”</a:t>
            </a:r>
            <a:endParaRPr lang="en-US" sz="2000" dirty="0">
              <a:solidFill>
                <a:schemeClr val="bg1"/>
              </a:solidFill>
              <a:latin typeface="Arial"/>
              <a:ea typeface="Calibri"/>
              <a:cs typeface="Arial"/>
            </a:endParaRPr>
          </a:p>
          <a:p>
            <a:pPr lvl="1"/>
            <a:r>
              <a:rPr lang="en-US" sz="2000" dirty="0">
                <a:solidFill>
                  <a:schemeClr val="bg1"/>
                </a:solidFill>
                <a:latin typeface="Arial"/>
                <a:ea typeface="Calibri"/>
                <a:cs typeface="Arial"/>
              </a:rPr>
              <a:t>                                                                                                </a:t>
            </a:r>
            <a:r>
              <a:rPr lang="en-US" sz="2000" dirty="0">
                <a:solidFill>
                  <a:schemeClr val="bg1"/>
                </a:solidFill>
                <a:effectLst/>
                <a:latin typeface="Arial"/>
                <a:ea typeface="Calibri"/>
                <a:cs typeface="Arial"/>
              </a:rPr>
              <a:t>Revelation 22:17</a:t>
            </a:r>
          </a:p>
          <a:p>
            <a:pPr marL="0" marR="0">
              <a:spcBef>
                <a:spcPts val="1200"/>
              </a:spcBef>
              <a:spcAft>
                <a:spcPts val="0"/>
              </a:spcAft>
            </a:pPr>
            <a:r>
              <a:rPr lang="en-US" sz="3600" dirty="0">
                <a:solidFill>
                  <a:schemeClr val="bg1"/>
                </a:solidFill>
                <a:effectLst/>
                <a:latin typeface="Calibri"/>
                <a:ea typeface="Calibri"/>
                <a:cs typeface="Calibri"/>
              </a:rPr>
              <a:t>Revelation concludes with a Plea</a:t>
            </a:r>
          </a:p>
          <a:p>
            <a:pPr marR="0" lvl="1">
              <a:spcBef>
                <a:spcPts val="1200"/>
              </a:spcBef>
              <a:spcAft>
                <a:spcPts val="0"/>
              </a:spcAft>
            </a:pPr>
            <a:r>
              <a:rPr lang="en-US" sz="3200" dirty="0">
                <a:solidFill>
                  <a:schemeClr val="bg1"/>
                </a:solidFill>
                <a:effectLst/>
                <a:latin typeface="Arial"/>
                <a:ea typeface="Calibri"/>
                <a:cs typeface="Arial"/>
              </a:rPr>
              <a:t>“</a:t>
            </a:r>
            <a:r>
              <a:rPr lang="en-US" sz="3200" i="1" dirty="0">
                <a:solidFill>
                  <a:schemeClr val="bg1"/>
                </a:solidFill>
                <a:effectLst/>
                <a:latin typeface="Arial"/>
                <a:ea typeface="Calibri"/>
                <a:cs typeface="Arial"/>
              </a:rPr>
              <a:t>Come, Lord Jesus</a:t>
            </a:r>
            <a:r>
              <a:rPr lang="en-US" sz="3200" dirty="0">
                <a:solidFill>
                  <a:schemeClr val="bg1"/>
                </a:solidFill>
                <a:effectLst/>
                <a:latin typeface="Arial"/>
                <a:ea typeface="Calibri"/>
                <a:cs typeface="Arial"/>
              </a:rPr>
              <a:t>!” </a:t>
            </a:r>
            <a:r>
              <a:rPr lang="en-US" sz="2000" dirty="0">
                <a:solidFill>
                  <a:schemeClr val="bg1"/>
                </a:solidFill>
                <a:effectLst/>
                <a:latin typeface="Arial"/>
                <a:ea typeface="Calibri"/>
                <a:cs typeface="Arial"/>
              </a:rPr>
              <a:t>Revelation 22:20</a:t>
            </a:r>
          </a:p>
        </p:txBody>
      </p:sp>
    </p:spTree>
    <p:extLst>
      <p:ext uri="{BB962C8B-B14F-4D97-AF65-F5344CB8AC3E}">
        <p14:creationId xmlns:p14="http://schemas.microsoft.com/office/powerpoint/2010/main" val="3357586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6D26C184F57E4EB1E7A988F0BE3420" ma:contentTypeVersion="18" ma:contentTypeDescription="Create a new document." ma:contentTypeScope="" ma:versionID="a7f604063e4f0a35f3c986c1f08531d1">
  <xsd:schema xmlns:xsd="http://www.w3.org/2001/XMLSchema" xmlns:xs="http://www.w3.org/2001/XMLSchema" xmlns:p="http://schemas.microsoft.com/office/2006/metadata/properties" xmlns:ns2="588be2de-0071-49e0-abba-13eec4a1c2de" xmlns:ns3="d242de63-d98a-4aa7-bc7d-dcfc705a0a0a" targetNamespace="http://schemas.microsoft.com/office/2006/metadata/properties" ma:root="true" ma:fieldsID="a182b79a2b29306b503e86ec84b89815" ns2:_="" ns3:_="">
    <xsd:import namespace="588be2de-0071-49e0-abba-13eec4a1c2de"/>
    <xsd:import namespace="d242de63-d98a-4aa7-bc7d-dcfc705a0a0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8be2de-0071-49e0-abba-13eec4a1c2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f10525f-b88a-42a4-9fa3-84e7668773af}" ma:internalName="TaxCatchAll" ma:showField="CatchAllData" ma:web="588be2de-0071-49e0-abba-13eec4a1c2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242de63-d98a-4aa7-bc7d-dcfc705a0a0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4ddc2ab-b1bd-4286-ae05-8587cb1423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42de63-d98a-4aa7-bc7d-dcfc705a0a0a">
      <Terms xmlns="http://schemas.microsoft.com/office/infopath/2007/PartnerControls"/>
    </lcf76f155ced4ddcb4097134ff3c332f>
    <TaxCatchAll xmlns="588be2de-0071-49e0-abba-13eec4a1c2d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8C62EA-8F10-4CC1-84E2-A8FCA7DC80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8be2de-0071-49e0-abba-13eec4a1c2de"/>
    <ds:schemaRef ds:uri="d242de63-d98a-4aa7-bc7d-dcfc705a0a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190290-1A9A-4D37-A347-85A381F8179E}">
  <ds:schemaRefs>
    <ds:schemaRef ds:uri="http://schemas.microsoft.com/office/2006/metadata/properties"/>
    <ds:schemaRef ds:uri="http://schemas.microsoft.com/office/infopath/2007/PartnerControls"/>
    <ds:schemaRef ds:uri="d242de63-d98a-4aa7-bc7d-dcfc705a0a0a"/>
    <ds:schemaRef ds:uri="588be2de-0071-49e0-abba-13eec4a1c2de"/>
  </ds:schemaRefs>
</ds:datastoreItem>
</file>

<file path=customXml/itemProps3.xml><?xml version="1.0" encoding="utf-8"?>
<ds:datastoreItem xmlns:ds="http://schemas.openxmlformats.org/officeDocument/2006/customXml" ds:itemID="{1D023D4A-20A8-4D49-8114-BDD3D5B23E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TotalTime>
  <Words>555</Words>
  <Application>Microsoft Office PowerPoint</Application>
  <PresentationFormat>Widescreen</PresentationFormat>
  <Paragraphs>26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Cyndy James</dc:creator>
  <cp:lastModifiedBy>Cyndy James</cp:lastModifiedBy>
  <cp:revision>129</cp:revision>
  <dcterms:created xsi:type="dcterms:W3CDTF">2026-09-24T20:47:48Z</dcterms:created>
  <dcterms:modified xsi:type="dcterms:W3CDTF">2026-09-27T16:29:57Z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0x0101003C6D26C184F57E4EB1E7A988F0BE3420</vt:lpwstr>
  </property>
  <property fmtid="{D5CDD505-2E9C-101B-9397-08002B2CF9AE}" pid="3" name="MediaServiceImageTags">
    <vt:lpwstr/>
  </property>
</Properties>
</file>