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7" r:id="rId6"/>
    <p:sldId id="273" r:id="rId7"/>
    <p:sldId id="276" r:id="rId8"/>
    <p:sldId id="279" r:id="rId9"/>
    <p:sldId id="283" r:id="rId10"/>
    <p:sldId id="286" r:id="rId11"/>
    <p:sldId id="289" r:id="rId12"/>
    <p:sldId id="29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23" dt="2026-10-09T21:28:34.262"/>
    <p1510:client id="{729B7920-B7EF-6392-619A-F02900A9F5BD}" v="65" dt="2026-10-11T16:19:11.282"/>
    <p1510:client id="{B0E51670-0C99-4FE2-8E4E-24737D65D236}" v="115" dt="2026-10-11T14:23:00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emy Flint" userId="S::jflint@fbcbhm.org::2e51fe6d-0a97-472d-9eb5-562c8defdb3f" providerId="AD" clId="Web-{B0E51670-0C99-4FE2-8E4E-24737D65D236}"/>
    <pc:docChg chg="addSld modSld modMainMaster">
      <pc:chgData name="Jeremy Flint" userId="S::jflint@fbcbhm.org::2e51fe6d-0a97-472d-9eb5-562c8defdb3f" providerId="AD" clId="Web-{B0E51670-0C99-4FE2-8E4E-24737D65D236}" dt="2026-10-11T14:23:00.441" v="103"/>
      <pc:docMkLst>
        <pc:docMk/>
      </pc:docMkLst>
      <pc:sldChg chg="mo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848231804" sldId="256"/>
        </pc:sldMkLst>
      </pc:sldChg>
      <pc:sldChg chg="modSp mo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202424571" sldId="257"/>
        </pc:sldMkLst>
        <pc:spChg chg="mod">
          <ac:chgData name="Jeremy Flint" userId="S::jflint@fbcbhm.org::2e51fe6d-0a97-472d-9eb5-562c8defdb3f" providerId="AD" clId="Web-{B0E51670-0C99-4FE2-8E4E-24737D65D236}" dt="2026-10-11T14:17:36.880" v="3" actId="20577"/>
          <ac:spMkLst>
            <pc:docMk/>
            <pc:sldMk cId="1202424571" sldId="257"/>
            <ac:spMk id="4" creationId="{0B297001-39A9-47A7-8309-4F1CBACCA49E}"/>
          </ac:spMkLst>
        </pc:spChg>
      </pc:sldChg>
      <pc:sldChg chg="modSp mo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3021448153" sldId="258"/>
        </pc:sldMkLst>
        <pc:spChg chg="mod">
          <ac:chgData name="Jeremy Flint" userId="S::jflint@fbcbhm.org::2e51fe6d-0a97-472d-9eb5-562c8defdb3f" providerId="AD" clId="Web-{B0E51670-0C99-4FE2-8E4E-24737D65D236}" dt="2026-10-11T14:18:02.818" v="18" actId="20577"/>
          <ac:spMkLst>
            <pc:docMk/>
            <pc:sldMk cId="3021448153" sldId="258"/>
            <ac:spMk id="4" creationId="{0B297001-39A9-47A7-8309-4F1CBACCA49E}"/>
          </ac:spMkLst>
        </pc:spChg>
      </pc:sldChg>
      <pc:sldChg chg="modSp mo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738211624" sldId="259"/>
        </pc:sldMkLst>
        <pc:spChg chg="mod">
          <ac:chgData name="Jeremy Flint" userId="S::jflint@fbcbhm.org::2e51fe6d-0a97-472d-9eb5-562c8defdb3f" providerId="AD" clId="Web-{B0E51670-0C99-4FE2-8E4E-24737D65D236}" dt="2026-10-11T14:19:25.600" v="57" actId="20577"/>
          <ac:spMkLst>
            <pc:docMk/>
            <pc:sldMk cId="1738211624" sldId="259"/>
            <ac:spMk id="4" creationId="{0B297001-39A9-47A7-8309-4F1CBACCA49E}"/>
          </ac:spMkLst>
        </pc:spChg>
      </pc:sldChg>
      <pc:sldChg chg="modSp mo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850442557" sldId="260"/>
        </pc:sldMkLst>
        <pc:spChg chg="mod">
          <ac:chgData name="Jeremy Flint" userId="S::jflint@fbcbhm.org::2e51fe6d-0a97-472d-9eb5-562c8defdb3f" providerId="AD" clId="Web-{B0E51670-0C99-4FE2-8E4E-24737D65D236}" dt="2026-10-11T14:20:47.852" v="82" actId="20577"/>
          <ac:spMkLst>
            <pc:docMk/>
            <pc:sldMk cId="850442557" sldId="260"/>
            <ac:spMk id="4" creationId="{0B297001-39A9-47A7-8309-4F1CBACCA49E}"/>
          </ac:spMkLst>
        </pc:spChg>
      </pc:sldChg>
      <pc:sldChg chg="modSp mo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930186550" sldId="261"/>
        </pc:sldMkLst>
        <pc:spChg chg="mod">
          <ac:chgData name="Jeremy Flint" userId="S::jflint@fbcbhm.org::2e51fe6d-0a97-472d-9eb5-562c8defdb3f" providerId="AD" clId="Web-{B0E51670-0C99-4FE2-8E4E-24737D65D236}" dt="2026-10-11T14:18:37.115" v="38" actId="20577"/>
          <ac:spMkLst>
            <pc:docMk/>
            <pc:sldMk cId="1930186550" sldId="261"/>
            <ac:spMk id="4" creationId="{9125E005-0EF1-9AB0-4C0D-636E701D96D6}"/>
          </ac:spMkLst>
        </pc:spChg>
      </pc:sldChg>
      <pc:sldChg chg="modSp mo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024265937" sldId="262"/>
        </pc:sldMkLst>
        <pc:spChg chg="mod">
          <ac:chgData name="Jeremy Flint" userId="S::jflint@fbcbhm.org::2e51fe6d-0a97-472d-9eb5-562c8defdb3f" providerId="AD" clId="Web-{B0E51670-0C99-4FE2-8E4E-24737D65D236}" dt="2026-10-11T14:18:57.928" v="47" actId="20577"/>
          <ac:spMkLst>
            <pc:docMk/>
            <pc:sldMk cId="1024265937" sldId="262"/>
            <ac:spMk id="4" creationId="{0C1FA3D6-DDF2-C47B-4D9A-D5F7E7113B83}"/>
          </ac:spMkLst>
        </pc:spChg>
      </pc:sldChg>
      <pc:sldChg chg="modSp mo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746737519" sldId="263"/>
        </pc:sldMkLst>
        <pc:spChg chg="mod">
          <ac:chgData name="Jeremy Flint" userId="S::jflint@fbcbhm.org::2e51fe6d-0a97-472d-9eb5-562c8defdb3f" providerId="AD" clId="Web-{B0E51670-0C99-4FE2-8E4E-24737D65D236}" dt="2026-10-11T14:19:49.585" v="69" actId="20577"/>
          <ac:spMkLst>
            <pc:docMk/>
            <pc:sldMk cId="1746737519" sldId="263"/>
            <ac:spMk id="4" creationId="{CFAC8D97-2E68-F7E0-3D68-269920C50B8B}"/>
          </ac:spMkLst>
        </pc:spChg>
      </pc:sldChg>
      <pc:sldChg chg="modSp mo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2050624654" sldId="264"/>
        </pc:sldMkLst>
        <pc:spChg chg="mod">
          <ac:chgData name="Jeremy Flint" userId="S::jflint@fbcbhm.org::2e51fe6d-0a97-472d-9eb5-562c8defdb3f" providerId="AD" clId="Web-{B0E51670-0C99-4FE2-8E4E-24737D65D236}" dt="2026-10-11T14:21:09.291" v="93" actId="20577"/>
          <ac:spMkLst>
            <pc:docMk/>
            <pc:sldMk cId="2050624654" sldId="264"/>
            <ac:spMk id="4" creationId="{84919768-B737-C220-5B78-9EFABC730A78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033468261" sldId="265"/>
        </pc:sldMkLst>
        <pc:spChg chg="mod">
          <ac:chgData name="Jeremy Flint" userId="S::jflint@fbcbhm.org::2e51fe6d-0a97-472d-9eb5-562c8defdb3f" providerId="AD" clId="Web-{B0E51670-0C99-4FE2-8E4E-24737D65D236}" dt="2026-10-11T14:17:41.521" v="6" actId="20577"/>
          <ac:spMkLst>
            <pc:docMk/>
            <pc:sldMk cId="1033468261" sldId="265"/>
            <ac:spMk id="4" creationId="{B2524242-5A7B-C835-3B62-727839808CAE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596693034" sldId="266"/>
        </pc:sldMkLst>
        <pc:spChg chg="mod">
          <ac:chgData name="Jeremy Flint" userId="S::jflint@fbcbhm.org::2e51fe6d-0a97-472d-9eb5-562c8defdb3f" providerId="AD" clId="Web-{B0E51670-0C99-4FE2-8E4E-24737D65D236}" dt="2026-10-11T14:17:48.208" v="10" actId="20577"/>
          <ac:spMkLst>
            <pc:docMk/>
            <pc:sldMk cId="596693034" sldId="266"/>
            <ac:spMk id="4" creationId="{EB7F2348-21F7-A36B-07EC-F87CBCACDDEF}"/>
          </ac:spMkLst>
        </pc:spChg>
      </pc:sldChg>
      <pc:sldChg chg="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3650542107" sldId="267"/>
        </pc:sldMkLst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34107106" sldId="268"/>
        </pc:sldMkLst>
        <pc:spChg chg="mod">
          <ac:chgData name="Jeremy Flint" userId="S::jflint@fbcbhm.org::2e51fe6d-0a97-472d-9eb5-562c8defdb3f" providerId="AD" clId="Web-{B0E51670-0C99-4FE2-8E4E-24737D65D236}" dt="2026-10-11T14:18:07.334" v="21" actId="20577"/>
          <ac:spMkLst>
            <pc:docMk/>
            <pc:sldMk cId="134107106" sldId="268"/>
            <ac:spMk id="4" creationId="{714013BC-F958-E7C3-6A60-E57236730AEA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2811470810" sldId="269"/>
        </pc:sldMkLst>
        <pc:spChg chg="mod">
          <ac:chgData name="Jeremy Flint" userId="S::jflint@fbcbhm.org::2e51fe6d-0a97-472d-9eb5-562c8defdb3f" providerId="AD" clId="Web-{B0E51670-0C99-4FE2-8E4E-24737D65D236}" dt="2026-10-11T14:18:10.865" v="24" actId="20577"/>
          <ac:spMkLst>
            <pc:docMk/>
            <pc:sldMk cId="2811470810" sldId="269"/>
            <ac:spMk id="4" creationId="{FC5BBC03-ED54-9F43-571B-64ED47455544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3512160898" sldId="270"/>
        </pc:sldMkLst>
        <pc:spChg chg="mod">
          <ac:chgData name="Jeremy Flint" userId="S::jflint@fbcbhm.org::2e51fe6d-0a97-472d-9eb5-562c8defdb3f" providerId="AD" clId="Web-{B0E51670-0C99-4FE2-8E4E-24737D65D236}" dt="2026-10-11T14:18:14.334" v="27" actId="20577"/>
          <ac:spMkLst>
            <pc:docMk/>
            <pc:sldMk cId="3512160898" sldId="270"/>
            <ac:spMk id="4" creationId="{3A0D41E5-E858-C58C-29BE-D8464708643C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435453283" sldId="271"/>
        </pc:sldMkLst>
        <pc:spChg chg="mod">
          <ac:chgData name="Jeremy Flint" userId="S::jflint@fbcbhm.org::2e51fe6d-0a97-472d-9eb5-562c8defdb3f" providerId="AD" clId="Web-{B0E51670-0C99-4FE2-8E4E-24737D65D236}" dt="2026-10-11T14:18:18.974" v="30" actId="20577"/>
          <ac:spMkLst>
            <pc:docMk/>
            <pc:sldMk cId="435453283" sldId="271"/>
            <ac:spMk id="4" creationId="{DF200923-2A92-703B-0842-5463E3BACA9D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2320941468" sldId="272"/>
        </pc:sldMkLst>
        <pc:spChg chg="mod">
          <ac:chgData name="Jeremy Flint" userId="S::jflint@fbcbhm.org::2e51fe6d-0a97-472d-9eb5-562c8defdb3f" providerId="AD" clId="Web-{B0E51670-0C99-4FE2-8E4E-24737D65D236}" dt="2026-10-11T14:18:22.787" v="33" actId="20577"/>
          <ac:spMkLst>
            <pc:docMk/>
            <pc:sldMk cId="2320941468" sldId="272"/>
            <ac:spMk id="4" creationId="{CA1FA5C3-767F-6E0E-FD2B-1D9C1C0FC645}"/>
          </ac:spMkLst>
        </pc:spChg>
      </pc:sldChg>
      <pc:sldChg chg="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775973705" sldId="273"/>
        </pc:sldMkLst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2058546645" sldId="274"/>
        </pc:sldMkLst>
        <pc:spChg chg="mod">
          <ac:chgData name="Jeremy Flint" userId="S::jflint@fbcbhm.org::2e51fe6d-0a97-472d-9eb5-562c8defdb3f" providerId="AD" clId="Web-{B0E51670-0C99-4FE2-8E4E-24737D65D236}" dt="2026-10-11T14:18:41.178" v="40" actId="20577"/>
          <ac:spMkLst>
            <pc:docMk/>
            <pc:sldMk cId="2058546645" sldId="274"/>
            <ac:spMk id="4" creationId="{68315168-7E56-6DD9-62CF-9561C3657A6B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2461936538" sldId="275"/>
        </pc:sldMkLst>
        <pc:spChg chg="mod">
          <ac:chgData name="Jeremy Flint" userId="S::jflint@fbcbhm.org::2e51fe6d-0a97-472d-9eb5-562c8defdb3f" providerId="AD" clId="Web-{B0E51670-0C99-4FE2-8E4E-24737D65D236}" dt="2026-10-11T14:18:44.881" v="42" actId="20577"/>
          <ac:spMkLst>
            <pc:docMk/>
            <pc:sldMk cId="2461936538" sldId="275"/>
            <ac:spMk id="4" creationId="{AAC924BC-78CA-A7C2-275D-384C56408094}"/>
          </ac:spMkLst>
        </pc:spChg>
      </pc:sldChg>
      <pc:sldChg chg="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654002226" sldId="276"/>
        </pc:sldMkLst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892964866" sldId="277"/>
        </pc:sldMkLst>
        <pc:spChg chg="mod">
          <ac:chgData name="Jeremy Flint" userId="S::jflint@fbcbhm.org::2e51fe6d-0a97-472d-9eb5-562c8defdb3f" providerId="AD" clId="Web-{B0E51670-0C99-4FE2-8E4E-24737D65D236}" dt="2026-10-11T14:19:01.772" v="49" actId="20577"/>
          <ac:spMkLst>
            <pc:docMk/>
            <pc:sldMk cId="892964866" sldId="277"/>
            <ac:spMk id="4" creationId="{DAF01D6A-DB57-CE42-0DFD-F4F612A25C66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448957215" sldId="278"/>
        </pc:sldMkLst>
        <pc:spChg chg="mod">
          <ac:chgData name="Jeremy Flint" userId="S::jflint@fbcbhm.org::2e51fe6d-0a97-472d-9eb5-562c8defdb3f" providerId="AD" clId="Web-{B0E51670-0C99-4FE2-8E4E-24737D65D236}" dt="2026-10-11T14:19:05.444" v="51" actId="20577"/>
          <ac:spMkLst>
            <pc:docMk/>
            <pc:sldMk cId="1448957215" sldId="278"/>
            <ac:spMk id="4" creationId="{8310BA54-5874-347C-0578-616DBF7B6C77}"/>
          </ac:spMkLst>
        </pc:spChg>
      </pc:sldChg>
      <pc:sldChg chg="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4078183945" sldId="279"/>
        </pc:sldMkLst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982462577" sldId="280"/>
        </pc:sldMkLst>
        <pc:spChg chg="mod">
          <ac:chgData name="Jeremy Flint" userId="S::jflint@fbcbhm.org::2e51fe6d-0a97-472d-9eb5-562c8defdb3f" providerId="AD" clId="Web-{B0E51670-0C99-4FE2-8E4E-24737D65D236}" dt="2026-10-11T14:19:28.803" v="59" actId="20577"/>
          <ac:spMkLst>
            <pc:docMk/>
            <pc:sldMk cId="1982462577" sldId="280"/>
            <ac:spMk id="4" creationId="{3906008B-FA81-4E3F-3647-87ADBD725714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251715260" sldId="281"/>
        </pc:sldMkLst>
        <pc:spChg chg="mod">
          <ac:chgData name="Jeremy Flint" userId="S::jflint@fbcbhm.org::2e51fe6d-0a97-472d-9eb5-562c8defdb3f" providerId="AD" clId="Web-{B0E51670-0C99-4FE2-8E4E-24737D65D236}" dt="2026-10-11T14:19:31.538" v="61" actId="20577"/>
          <ac:spMkLst>
            <pc:docMk/>
            <pc:sldMk cId="1251715260" sldId="281"/>
            <ac:spMk id="4" creationId="{7D39B0CB-C31A-92AF-05C1-98B9E9D2D002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347688285" sldId="282"/>
        </pc:sldMkLst>
        <pc:spChg chg="mod">
          <ac:chgData name="Jeremy Flint" userId="S::jflint@fbcbhm.org::2e51fe6d-0a97-472d-9eb5-562c8defdb3f" providerId="AD" clId="Web-{B0E51670-0C99-4FE2-8E4E-24737D65D236}" dt="2026-10-11T14:19:35.866" v="64" actId="20577"/>
          <ac:spMkLst>
            <pc:docMk/>
            <pc:sldMk cId="347688285" sldId="282"/>
            <ac:spMk id="4" creationId="{42317BBA-C8F4-DE8D-B9C2-70D0A149220F}"/>
          </ac:spMkLst>
        </pc:spChg>
      </pc:sldChg>
      <pc:sldChg chg="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3675877928" sldId="283"/>
        </pc:sldMkLst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3873518974" sldId="284"/>
        </pc:sldMkLst>
        <pc:spChg chg="mod">
          <ac:chgData name="Jeremy Flint" userId="S::jflint@fbcbhm.org::2e51fe6d-0a97-472d-9eb5-562c8defdb3f" providerId="AD" clId="Web-{B0E51670-0C99-4FE2-8E4E-24737D65D236}" dt="2026-10-11T14:19:52.804" v="71" actId="20577"/>
          <ac:spMkLst>
            <pc:docMk/>
            <pc:sldMk cId="3873518974" sldId="284"/>
            <ac:spMk id="4" creationId="{732DF70E-B78B-1BCC-2B02-53FA79FD9091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594848844" sldId="285"/>
        </pc:sldMkLst>
        <pc:spChg chg="mod">
          <ac:chgData name="Jeremy Flint" userId="S::jflint@fbcbhm.org::2e51fe6d-0a97-472d-9eb5-562c8defdb3f" providerId="AD" clId="Web-{B0E51670-0C99-4FE2-8E4E-24737D65D236}" dt="2026-10-11T14:19:56.085" v="73" actId="20577"/>
          <ac:spMkLst>
            <pc:docMk/>
            <pc:sldMk cId="1594848844" sldId="285"/>
            <ac:spMk id="4" creationId="{5980831A-76D8-861B-F744-29B3B12052FC}"/>
          </ac:spMkLst>
        </pc:spChg>
      </pc:sldChg>
      <pc:sldChg chg="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884726378" sldId="286"/>
        </pc:sldMkLst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3182866294" sldId="287"/>
        </pc:sldMkLst>
        <pc:spChg chg="mod">
          <ac:chgData name="Jeremy Flint" userId="S::jflint@fbcbhm.org::2e51fe6d-0a97-472d-9eb5-562c8defdb3f" providerId="AD" clId="Web-{B0E51670-0C99-4FE2-8E4E-24737D65D236}" dt="2026-10-11T14:20:51.008" v="84" actId="20577"/>
          <ac:spMkLst>
            <pc:docMk/>
            <pc:sldMk cId="3182866294" sldId="287"/>
            <ac:spMk id="4" creationId="{49BF3B37-2935-3D51-0CD9-C4E74C77847A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509931698" sldId="288"/>
        </pc:sldMkLst>
        <pc:spChg chg="mod">
          <ac:chgData name="Jeremy Flint" userId="S::jflint@fbcbhm.org::2e51fe6d-0a97-472d-9eb5-562c8defdb3f" providerId="AD" clId="Web-{B0E51670-0C99-4FE2-8E4E-24737D65D236}" dt="2026-10-11T14:20:54.243" v="86" actId="20577"/>
          <ac:spMkLst>
            <pc:docMk/>
            <pc:sldMk cId="1509931698" sldId="288"/>
            <ac:spMk id="4" creationId="{CFED58AE-5794-8EF6-DE89-6050E0F1B921}"/>
          </ac:spMkLst>
        </pc:spChg>
      </pc:sldChg>
      <pc:sldChg chg="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774300911" sldId="289"/>
        </pc:sldMkLst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439369448" sldId="290"/>
        </pc:sldMkLst>
        <pc:spChg chg="mod">
          <ac:chgData name="Jeremy Flint" userId="S::jflint@fbcbhm.org::2e51fe6d-0a97-472d-9eb5-562c8defdb3f" providerId="AD" clId="Web-{B0E51670-0C99-4FE2-8E4E-24737D65D236}" dt="2026-10-11T14:21:12.729" v="95" actId="20577"/>
          <ac:spMkLst>
            <pc:docMk/>
            <pc:sldMk cId="439369448" sldId="290"/>
            <ac:spMk id="4" creationId="{5823DBB4-E6C4-035C-13C5-708A55C185DB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632177339" sldId="291"/>
        </pc:sldMkLst>
        <pc:spChg chg="mod">
          <ac:chgData name="Jeremy Flint" userId="S::jflint@fbcbhm.org::2e51fe6d-0a97-472d-9eb5-562c8defdb3f" providerId="AD" clId="Web-{B0E51670-0C99-4FE2-8E4E-24737D65D236}" dt="2026-10-11T14:21:15.730" v="97" actId="20577"/>
          <ac:spMkLst>
            <pc:docMk/>
            <pc:sldMk cId="632177339" sldId="291"/>
            <ac:spMk id="4" creationId="{908F243F-513D-DA47-1C4E-9CF6A8787FE2}"/>
          </ac:spMkLst>
        </pc:spChg>
      </pc:sldChg>
      <pc:sldChg chg="modSp 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509644801" sldId="292"/>
        </pc:sldMkLst>
        <pc:spChg chg="mod">
          <ac:chgData name="Jeremy Flint" userId="S::jflint@fbcbhm.org::2e51fe6d-0a97-472d-9eb5-562c8defdb3f" providerId="AD" clId="Web-{B0E51670-0C99-4FE2-8E4E-24737D65D236}" dt="2026-10-11T14:21:18.527" v="99" actId="20577"/>
          <ac:spMkLst>
            <pc:docMk/>
            <pc:sldMk cId="509644801" sldId="292"/>
            <ac:spMk id="4" creationId="{021A240C-6093-21D1-3D51-9A68BA18BF04}"/>
          </ac:spMkLst>
        </pc:spChg>
      </pc:sldChg>
      <pc:sldChg chg="add mod replId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1664750745" sldId="293"/>
        </pc:sldMkLst>
      </pc:sldChg>
      <pc:sldChg chg="delSp add mod replId setBg">
        <pc:chgData name="Jeremy Flint" userId="S::jflint@fbcbhm.org::2e51fe6d-0a97-472d-9eb5-562c8defdb3f" providerId="AD" clId="Web-{B0E51670-0C99-4FE2-8E4E-24737D65D236}" dt="2026-10-11T14:23:00.441" v="103"/>
        <pc:sldMkLst>
          <pc:docMk/>
          <pc:sldMk cId="3796043809" sldId="294"/>
        </pc:sldMkLst>
        <pc:spChg chg="del">
          <ac:chgData name="Jeremy Flint" userId="S::jflint@fbcbhm.org::2e51fe6d-0a97-472d-9eb5-562c8defdb3f" providerId="AD" clId="Web-{B0E51670-0C99-4FE2-8E4E-24737D65D236}" dt="2026-10-11T14:21:22.058" v="100"/>
          <ac:spMkLst>
            <pc:docMk/>
            <pc:sldMk cId="3796043809" sldId="294"/>
            <ac:spMk id="4" creationId="{82B4C3C0-7678-75DB-D479-276A831AB340}"/>
          </ac:spMkLst>
        </pc:spChg>
      </pc:sldChg>
      <pc:sldMasterChg chg="mod setBg modSldLayout">
        <pc:chgData name="Jeremy Flint" userId="S::jflint@fbcbhm.org::2e51fe6d-0a97-472d-9eb5-562c8defdb3f" providerId="AD" clId="Web-{B0E51670-0C99-4FE2-8E4E-24737D65D236}" dt="2026-10-11T14:23:00.441" v="103"/>
        <pc:sldMasterMkLst>
          <pc:docMk/>
          <pc:sldMasterMk cId="3862717160" sldId="2147483660"/>
        </pc:sldMasterMkLst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4161051915" sldId="2147483661"/>
          </pc:sldLayoutMkLst>
        </pc:sldLayoutChg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2665250180" sldId="2147483662"/>
          </pc:sldLayoutMkLst>
        </pc:sldLayoutChg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2903697236" sldId="2147483663"/>
          </pc:sldLayoutMkLst>
        </pc:sldLayoutChg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1690016183" sldId="2147483664"/>
          </pc:sldLayoutMkLst>
        </pc:sldLayoutChg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4231918816" sldId="2147483665"/>
          </pc:sldLayoutMkLst>
        </pc:sldLayoutChg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924220462" sldId="2147483666"/>
          </pc:sldLayoutMkLst>
        </pc:sldLayoutChg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2121679198" sldId="2147483667"/>
          </pc:sldLayoutMkLst>
        </pc:sldLayoutChg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3922070224" sldId="2147483668"/>
          </pc:sldLayoutMkLst>
        </pc:sldLayoutChg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60840438" sldId="2147483669"/>
          </pc:sldLayoutMkLst>
        </pc:sldLayoutChg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915456157" sldId="2147483670"/>
          </pc:sldLayoutMkLst>
        </pc:sldLayoutChg>
        <pc:sldLayoutChg chg="mod">
          <pc:chgData name="Jeremy Flint" userId="S::jflint@fbcbhm.org::2e51fe6d-0a97-472d-9eb5-562c8defdb3f" providerId="AD" clId="Web-{B0E51670-0C99-4FE2-8E4E-24737D65D236}" dt="2026-10-11T14:23:00.441" v="103"/>
          <pc:sldLayoutMkLst>
            <pc:docMk/>
            <pc:sldMasterMk cId="3862717160" sldId="2147483660"/>
            <pc:sldLayoutMk cId="1664690703" sldId="2147483671"/>
          </pc:sldLayoutMkLst>
        </pc:sldLayoutChg>
      </pc:sldMasterChg>
    </pc:docChg>
  </pc:docChgLst>
  <pc:docChgLst>
    <pc:chgData name="Jeremy Flint" userId="S::jflint@fbcbhm.org::2e51fe6d-0a97-472d-9eb5-562c8defdb3f" providerId="AD" clId="Web-{729B7920-B7EF-6392-619A-F02900A9F5BD}"/>
    <pc:docChg chg="delSld modSld modMainMaster">
      <pc:chgData name="Jeremy Flint" userId="S::jflint@fbcbhm.org::2e51fe6d-0a97-472d-9eb5-562c8defdb3f" providerId="AD" clId="Web-{729B7920-B7EF-6392-619A-F02900A9F5BD}" dt="2026-10-11T16:19:11.282" v="46"/>
      <pc:docMkLst>
        <pc:docMk/>
      </pc:docMkLst>
      <pc:sldChg chg="modSp mod">
        <pc:chgData name="Jeremy Flint" userId="S::jflint@fbcbhm.org::2e51fe6d-0a97-472d-9eb5-562c8defdb3f" providerId="AD" clId="Web-{729B7920-B7EF-6392-619A-F02900A9F5BD}" dt="2026-10-11T16:19:11.282" v="46"/>
        <pc:sldMkLst>
          <pc:docMk/>
          <pc:sldMk cId="1848231804" sldId="256"/>
        </pc:sldMkLst>
        <pc:spChg chg="mod">
          <ac:chgData name="Jeremy Flint" userId="S::jflint@fbcbhm.org::2e51fe6d-0a97-472d-9eb5-562c8defdb3f" providerId="AD" clId="Web-{729B7920-B7EF-6392-619A-F02900A9F5BD}" dt="2026-10-11T16:17:27.556" v="0" actId="20577"/>
          <ac:spMkLst>
            <pc:docMk/>
            <pc:sldMk cId="1848231804" sldId="256"/>
            <ac:spMk id="4" creationId="{0B297001-39A9-47A7-8309-4F1CBACCA49E}"/>
          </ac:spMkLst>
        </pc:spChg>
      </pc:sldChg>
      <pc:sldChg chg="del">
        <pc:chgData name="Jeremy Flint" userId="S::jflint@fbcbhm.org::2e51fe6d-0a97-472d-9eb5-562c8defdb3f" providerId="AD" clId="Web-{729B7920-B7EF-6392-619A-F02900A9F5BD}" dt="2026-10-11T16:17:29.368" v="1"/>
        <pc:sldMkLst>
          <pc:docMk/>
          <pc:sldMk cId="1202424571" sldId="257"/>
        </pc:sldMkLst>
      </pc:sldChg>
      <pc:sldChg chg="del">
        <pc:chgData name="Jeremy Flint" userId="S::jflint@fbcbhm.org::2e51fe6d-0a97-472d-9eb5-562c8defdb3f" providerId="AD" clId="Web-{729B7920-B7EF-6392-619A-F02900A9F5BD}" dt="2026-10-11T16:17:37.916" v="6"/>
        <pc:sldMkLst>
          <pc:docMk/>
          <pc:sldMk cId="3021448153" sldId="258"/>
        </pc:sldMkLst>
      </pc:sldChg>
      <pc:sldChg chg="del">
        <pc:chgData name="Jeremy Flint" userId="S::jflint@fbcbhm.org::2e51fe6d-0a97-472d-9eb5-562c8defdb3f" providerId="AD" clId="Web-{729B7920-B7EF-6392-619A-F02900A9F5BD}" dt="2026-10-11T16:18:10.559" v="22"/>
        <pc:sldMkLst>
          <pc:docMk/>
          <pc:sldMk cId="1738211624" sldId="259"/>
        </pc:sldMkLst>
      </pc:sldChg>
      <pc:sldChg chg="del">
        <pc:chgData name="Jeremy Flint" userId="S::jflint@fbcbhm.org::2e51fe6d-0a97-472d-9eb5-562c8defdb3f" providerId="AD" clId="Web-{729B7920-B7EF-6392-619A-F02900A9F5BD}" dt="2026-10-11T16:18:31.514" v="33"/>
        <pc:sldMkLst>
          <pc:docMk/>
          <pc:sldMk cId="850442557" sldId="260"/>
        </pc:sldMkLst>
      </pc:sldChg>
      <pc:sldChg chg="del">
        <pc:chgData name="Jeremy Flint" userId="S::jflint@fbcbhm.org::2e51fe6d-0a97-472d-9eb5-562c8defdb3f" providerId="AD" clId="Web-{729B7920-B7EF-6392-619A-F02900A9F5BD}" dt="2026-10-11T16:17:51.855" v="14"/>
        <pc:sldMkLst>
          <pc:docMk/>
          <pc:sldMk cId="1930186550" sldId="261"/>
        </pc:sldMkLst>
      </pc:sldChg>
      <pc:sldChg chg="del">
        <pc:chgData name="Jeremy Flint" userId="S::jflint@fbcbhm.org::2e51fe6d-0a97-472d-9eb5-562c8defdb3f" providerId="AD" clId="Web-{729B7920-B7EF-6392-619A-F02900A9F5BD}" dt="2026-10-11T16:18:01.527" v="18"/>
        <pc:sldMkLst>
          <pc:docMk/>
          <pc:sldMk cId="1024265937" sldId="262"/>
        </pc:sldMkLst>
      </pc:sldChg>
      <pc:sldChg chg="del">
        <pc:chgData name="Jeremy Flint" userId="S::jflint@fbcbhm.org::2e51fe6d-0a97-472d-9eb5-562c8defdb3f" providerId="AD" clId="Web-{729B7920-B7EF-6392-619A-F02900A9F5BD}" dt="2026-10-11T16:18:20.794" v="28"/>
        <pc:sldMkLst>
          <pc:docMk/>
          <pc:sldMk cId="1746737519" sldId="263"/>
        </pc:sldMkLst>
      </pc:sldChg>
      <pc:sldChg chg="del">
        <pc:chgData name="Jeremy Flint" userId="S::jflint@fbcbhm.org::2e51fe6d-0a97-472d-9eb5-562c8defdb3f" providerId="AD" clId="Web-{729B7920-B7EF-6392-619A-F02900A9F5BD}" dt="2026-10-11T16:18:42.390" v="38"/>
        <pc:sldMkLst>
          <pc:docMk/>
          <pc:sldMk cId="2050624654" sldId="264"/>
        </pc:sldMkLst>
      </pc:sldChg>
      <pc:sldChg chg="del">
        <pc:chgData name="Jeremy Flint" userId="S::jflint@fbcbhm.org::2e51fe6d-0a97-472d-9eb5-562c8defdb3f" providerId="AD" clId="Web-{729B7920-B7EF-6392-619A-F02900A9F5BD}" dt="2026-10-11T16:17:30.712" v="2"/>
        <pc:sldMkLst>
          <pc:docMk/>
          <pc:sldMk cId="1033468261" sldId="265"/>
        </pc:sldMkLst>
      </pc:sldChg>
      <pc:sldChg chg="del">
        <pc:chgData name="Jeremy Flint" userId="S::jflint@fbcbhm.org::2e51fe6d-0a97-472d-9eb5-562c8defdb3f" providerId="AD" clId="Web-{729B7920-B7EF-6392-619A-F02900A9F5BD}" dt="2026-10-11T16:17:31.462" v="3"/>
        <pc:sldMkLst>
          <pc:docMk/>
          <pc:sldMk cId="596693034" sldId="266"/>
        </pc:sldMkLst>
      </pc:sldChg>
      <pc:sldChg chg="modSp mod">
        <pc:chgData name="Jeremy Flint" userId="S::jflint@fbcbhm.org::2e51fe6d-0a97-472d-9eb5-562c8defdb3f" providerId="AD" clId="Web-{729B7920-B7EF-6392-619A-F02900A9F5BD}" dt="2026-10-11T16:19:11.282" v="46"/>
        <pc:sldMkLst>
          <pc:docMk/>
          <pc:sldMk cId="3650542107" sldId="267"/>
        </pc:sldMkLst>
        <pc:spChg chg="mod">
          <ac:chgData name="Jeremy Flint" userId="S::jflint@fbcbhm.org::2e51fe6d-0a97-472d-9eb5-562c8defdb3f" providerId="AD" clId="Web-{729B7920-B7EF-6392-619A-F02900A9F5BD}" dt="2026-10-11T16:17:36.541" v="5" actId="20577"/>
          <ac:spMkLst>
            <pc:docMk/>
            <pc:sldMk cId="3650542107" sldId="267"/>
            <ac:spMk id="4" creationId="{F4E179E3-7D7B-DB9F-5E85-5CBD4EC52884}"/>
          </ac:spMkLst>
        </pc:spChg>
      </pc:sldChg>
      <pc:sldChg chg="del">
        <pc:chgData name="Jeremy Flint" userId="S::jflint@fbcbhm.org::2e51fe6d-0a97-472d-9eb5-562c8defdb3f" providerId="AD" clId="Web-{729B7920-B7EF-6392-619A-F02900A9F5BD}" dt="2026-10-11T16:17:38.791" v="7"/>
        <pc:sldMkLst>
          <pc:docMk/>
          <pc:sldMk cId="134107106" sldId="268"/>
        </pc:sldMkLst>
      </pc:sldChg>
      <pc:sldChg chg="del">
        <pc:chgData name="Jeremy Flint" userId="S::jflint@fbcbhm.org::2e51fe6d-0a97-472d-9eb5-562c8defdb3f" providerId="AD" clId="Web-{729B7920-B7EF-6392-619A-F02900A9F5BD}" dt="2026-10-11T16:17:40.354" v="8"/>
        <pc:sldMkLst>
          <pc:docMk/>
          <pc:sldMk cId="2811470810" sldId="269"/>
        </pc:sldMkLst>
      </pc:sldChg>
      <pc:sldChg chg="del">
        <pc:chgData name="Jeremy Flint" userId="S::jflint@fbcbhm.org::2e51fe6d-0a97-472d-9eb5-562c8defdb3f" providerId="AD" clId="Web-{729B7920-B7EF-6392-619A-F02900A9F5BD}" dt="2026-10-11T16:17:41.166" v="9"/>
        <pc:sldMkLst>
          <pc:docMk/>
          <pc:sldMk cId="3512160898" sldId="270"/>
        </pc:sldMkLst>
      </pc:sldChg>
      <pc:sldChg chg="del">
        <pc:chgData name="Jeremy Flint" userId="S::jflint@fbcbhm.org::2e51fe6d-0a97-472d-9eb5-562c8defdb3f" providerId="AD" clId="Web-{729B7920-B7EF-6392-619A-F02900A9F5BD}" dt="2026-10-11T16:17:42.182" v="10"/>
        <pc:sldMkLst>
          <pc:docMk/>
          <pc:sldMk cId="435453283" sldId="271"/>
        </pc:sldMkLst>
      </pc:sldChg>
      <pc:sldChg chg="del">
        <pc:chgData name="Jeremy Flint" userId="S::jflint@fbcbhm.org::2e51fe6d-0a97-472d-9eb5-562c8defdb3f" providerId="AD" clId="Web-{729B7920-B7EF-6392-619A-F02900A9F5BD}" dt="2026-10-11T16:17:44.088" v="11"/>
        <pc:sldMkLst>
          <pc:docMk/>
          <pc:sldMk cId="2320941468" sldId="272"/>
        </pc:sldMkLst>
      </pc:sldChg>
      <pc:sldChg chg="modSp mod">
        <pc:chgData name="Jeremy Flint" userId="S::jflint@fbcbhm.org::2e51fe6d-0a97-472d-9eb5-562c8defdb3f" providerId="AD" clId="Web-{729B7920-B7EF-6392-619A-F02900A9F5BD}" dt="2026-10-11T16:19:11.282" v="46"/>
        <pc:sldMkLst>
          <pc:docMk/>
          <pc:sldMk cId="1775973705" sldId="273"/>
        </pc:sldMkLst>
        <pc:spChg chg="mod">
          <ac:chgData name="Jeremy Flint" userId="S::jflint@fbcbhm.org::2e51fe6d-0a97-472d-9eb5-562c8defdb3f" providerId="AD" clId="Web-{729B7920-B7EF-6392-619A-F02900A9F5BD}" dt="2026-10-11T16:17:50.511" v="13" actId="20577"/>
          <ac:spMkLst>
            <pc:docMk/>
            <pc:sldMk cId="1775973705" sldId="273"/>
            <ac:spMk id="4" creationId="{D1873CA6-22B6-3F96-AB25-FA50BCBC2558}"/>
          </ac:spMkLst>
        </pc:spChg>
      </pc:sldChg>
      <pc:sldChg chg="del">
        <pc:chgData name="Jeremy Flint" userId="S::jflint@fbcbhm.org::2e51fe6d-0a97-472d-9eb5-562c8defdb3f" providerId="AD" clId="Web-{729B7920-B7EF-6392-619A-F02900A9F5BD}" dt="2026-10-11T16:17:53.698" v="15"/>
        <pc:sldMkLst>
          <pc:docMk/>
          <pc:sldMk cId="2058546645" sldId="274"/>
        </pc:sldMkLst>
      </pc:sldChg>
      <pc:sldChg chg="del">
        <pc:chgData name="Jeremy Flint" userId="S::jflint@fbcbhm.org::2e51fe6d-0a97-472d-9eb5-562c8defdb3f" providerId="AD" clId="Web-{729B7920-B7EF-6392-619A-F02900A9F5BD}" dt="2026-10-11T16:17:54.355" v="16"/>
        <pc:sldMkLst>
          <pc:docMk/>
          <pc:sldMk cId="2461936538" sldId="275"/>
        </pc:sldMkLst>
      </pc:sldChg>
      <pc:sldChg chg="modSp mod">
        <pc:chgData name="Jeremy Flint" userId="S::jflint@fbcbhm.org::2e51fe6d-0a97-472d-9eb5-562c8defdb3f" providerId="AD" clId="Web-{729B7920-B7EF-6392-619A-F02900A9F5BD}" dt="2026-10-11T16:19:11.282" v="46"/>
        <pc:sldMkLst>
          <pc:docMk/>
          <pc:sldMk cId="1654002226" sldId="276"/>
        </pc:sldMkLst>
        <pc:spChg chg="mod">
          <ac:chgData name="Jeremy Flint" userId="S::jflint@fbcbhm.org::2e51fe6d-0a97-472d-9eb5-562c8defdb3f" providerId="AD" clId="Web-{729B7920-B7EF-6392-619A-F02900A9F5BD}" dt="2026-10-11T16:17:58.918" v="17" actId="20577"/>
          <ac:spMkLst>
            <pc:docMk/>
            <pc:sldMk cId="1654002226" sldId="276"/>
            <ac:spMk id="4" creationId="{4248CE17-6531-4443-5D34-DB43CCDB6CC0}"/>
          </ac:spMkLst>
        </pc:spChg>
      </pc:sldChg>
      <pc:sldChg chg="del">
        <pc:chgData name="Jeremy Flint" userId="S::jflint@fbcbhm.org::2e51fe6d-0a97-472d-9eb5-562c8defdb3f" providerId="AD" clId="Web-{729B7920-B7EF-6392-619A-F02900A9F5BD}" dt="2026-10-11T16:18:03.090" v="19"/>
        <pc:sldMkLst>
          <pc:docMk/>
          <pc:sldMk cId="892964866" sldId="277"/>
        </pc:sldMkLst>
      </pc:sldChg>
      <pc:sldChg chg="del">
        <pc:chgData name="Jeremy Flint" userId="S::jflint@fbcbhm.org::2e51fe6d-0a97-472d-9eb5-562c8defdb3f" providerId="AD" clId="Web-{729B7920-B7EF-6392-619A-F02900A9F5BD}" dt="2026-10-11T16:18:03.762" v="20"/>
        <pc:sldMkLst>
          <pc:docMk/>
          <pc:sldMk cId="1448957215" sldId="278"/>
        </pc:sldMkLst>
      </pc:sldChg>
      <pc:sldChg chg="modSp mod">
        <pc:chgData name="Jeremy Flint" userId="S::jflint@fbcbhm.org::2e51fe6d-0a97-472d-9eb5-562c8defdb3f" providerId="AD" clId="Web-{729B7920-B7EF-6392-619A-F02900A9F5BD}" dt="2026-10-11T16:19:11.282" v="46"/>
        <pc:sldMkLst>
          <pc:docMk/>
          <pc:sldMk cId="4078183945" sldId="279"/>
        </pc:sldMkLst>
        <pc:spChg chg="mod">
          <ac:chgData name="Jeremy Flint" userId="S::jflint@fbcbhm.org::2e51fe6d-0a97-472d-9eb5-562c8defdb3f" providerId="AD" clId="Web-{729B7920-B7EF-6392-619A-F02900A9F5BD}" dt="2026-10-11T16:18:08.278" v="21" actId="20577"/>
          <ac:spMkLst>
            <pc:docMk/>
            <pc:sldMk cId="4078183945" sldId="279"/>
            <ac:spMk id="4" creationId="{C2E22C29-9CCA-782F-96F6-F5320D1989BB}"/>
          </ac:spMkLst>
        </pc:spChg>
      </pc:sldChg>
      <pc:sldChg chg="del">
        <pc:chgData name="Jeremy Flint" userId="S::jflint@fbcbhm.org::2e51fe6d-0a97-472d-9eb5-562c8defdb3f" providerId="AD" clId="Web-{729B7920-B7EF-6392-619A-F02900A9F5BD}" dt="2026-10-11T16:18:11.278" v="23"/>
        <pc:sldMkLst>
          <pc:docMk/>
          <pc:sldMk cId="1982462577" sldId="280"/>
        </pc:sldMkLst>
      </pc:sldChg>
      <pc:sldChg chg="del">
        <pc:chgData name="Jeremy Flint" userId="S::jflint@fbcbhm.org::2e51fe6d-0a97-472d-9eb5-562c8defdb3f" providerId="AD" clId="Web-{729B7920-B7EF-6392-619A-F02900A9F5BD}" dt="2026-10-11T16:18:12.044" v="24"/>
        <pc:sldMkLst>
          <pc:docMk/>
          <pc:sldMk cId="1251715260" sldId="281"/>
        </pc:sldMkLst>
      </pc:sldChg>
      <pc:sldChg chg="del">
        <pc:chgData name="Jeremy Flint" userId="S::jflint@fbcbhm.org::2e51fe6d-0a97-472d-9eb5-562c8defdb3f" providerId="AD" clId="Web-{729B7920-B7EF-6392-619A-F02900A9F5BD}" dt="2026-10-11T16:18:14.575" v="25"/>
        <pc:sldMkLst>
          <pc:docMk/>
          <pc:sldMk cId="347688285" sldId="282"/>
        </pc:sldMkLst>
      </pc:sldChg>
      <pc:sldChg chg="modSp mod">
        <pc:chgData name="Jeremy Flint" userId="S::jflint@fbcbhm.org::2e51fe6d-0a97-472d-9eb5-562c8defdb3f" providerId="AD" clId="Web-{729B7920-B7EF-6392-619A-F02900A9F5BD}" dt="2026-10-11T16:19:11.282" v="46"/>
        <pc:sldMkLst>
          <pc:docMk/>
          <pc:sldMk cId="3675877928" sldId="283"/>
        </pc:sldMkLst>
        <pc:spChg chg="mod">
          <ac:chgData name="Jeremy Flint" userId="S::jflint@fbcbhm.org::2e51fe6d-0a97-472d-9eb5-562c8defdb3f" providerId="AD" clId="Web-{729B7920-B7EF-6392-619A-F02900A9F5BD}" dt="2026-10-11T16:18:18.982" v="27" actId="20577"/>
          <ac:spMkLst>
            <pc:docMk/>
            <pc:sldMk cId="3675877928" sldId="283"/>
            <ac:spMk id="4" creationId="{40B1EEB3-0B73-807E-4913-F5067E7A7289}"/>
          </ac:spMkLst>
        </pc:spChg>
      </pc:sldChg>
      <pc:sldChg chg="del">
        <pc:chgData name="Jeremy Flint" userId="S::jflint@fbcbhm.org::2e51fe6d-0a97-472d-9eb5-562c8defdb3f" providerId="AD" clId="Web-{729B7920-B7EF-6392-619A-F02900A9F5BD}" dt="2026-10-11T16:18:22.154" v="29"/>
        <pc:sldMkLst>
          <pc:docMk/>
          <pc:sldMk cId="3873518974" sldId="284"/>
        </pc:sldMkLst>
      </pc:sldChg>
      <pc:sldChg chg="del">
        <pc:chgData name="Jeremy Flint" userId="S::jflint@fbcbhm.org::2e51fe6d-0a97-472d-9eb5-562c8defdb3f" providerId="AD" clId="Web-{729B7920-B7EF-6392-619A-F02900A9F5BD}" dt="2026-10-11T16:18:22.982" v="30"/>
        <pc:sldMkLst>
          <pc:docMk/>
          <pc:sldMk cId="1594848844" sldId="285"/>
        </pc:sldMkLst>
      </pc:sldChg>
      <pc:sldChg chg="modSp mod">
        <pc:chgData name="Jeremy Flint" userId="S::jflint@fbcbhm.org::2e51fe6d-0a97-472d-9eb5-562c8defdb3f" providerId="AD" clId="Web-{729B7920-B7EF-6392-619A-F02900A9F5BD}" dt="2026-10-11T16:19:11.282" v="46"/>
        <pc:sldMkLst>
          <pc:docMk/>
          <pc:sldMk cId="884726378" sldId="286"/>
        </pc:sldMkLst>
        <pc:spChg chg="mod">
          <ac:chgData name="Jeremy Flint" userId="S::jflint@fbcbhm.org::2e51fe6d-0a97-472d-9eb5-562c8defdb3f" providerId="AD" clId="Web-{729B7920-B7EF-6392-619A-F02900A9F5BD}" dt="2026-10-11T16:18:27.576" v="32" actId="20577"/>
          <ac:spMkLst>
            <pc:docMk/>
            <pc:sldMk cId="884726378" sldId="286"/>
            <ac:spMk id="4" creationId="{FEEA18D6-DEF2-0B55-E474-64B1589A7644}"/>
          </ac:spMkLst>
        </pc:spChg>
      </pc:sldChg>
      <pc:sldChg chg="del">
        <pc:chgData name="Jeremy Flint" userId="S::jflint@fbcbhm.org::2e51fe6d-0a97-472d-9eb5-562c8defdb3f" providerId="AD" clId="Web-{729B7920-B7EF-6392-619A-F02900A9F5BD}" dt="2026-10-11T16:18:33.186" v="34"/>
        <pc:sldMkLst>
          <pc:docMk/>
          <pc:sldMk cId="3182866294" sldId="287"/>
        </pc:sldMkLst>
      </pc:sldChg>
      <pc:sldChg chg="del">
        <pc:chgData name="Jeremy Flint" userId="S::jflint@fbcbhm.org::2e51fe6d-0a97-472d-9eb5-562c8defdb3f" providerId="AD" clId="Web-{729B7920-B7EF-6392-619A-F02900A9F5BD}" dt="2026-10-11T16:18:36.123" v="35"/>
        <pc:sldMkLst>
          <pc:docMk/>
          <pc:sldMk cId="1509931698" sldId="288"/>
        </pc:sldMkLst>
      </pc:sldChg>
      <pc:sldChg chg="modSp mod">
        <pc:chgData name="Jeremy Flint" userId="S::jflint@fbcbhm.org::2e51fe6d-0a97-472d-9eb5-562c8defdb3f" providerId="AD" clId="Web-{729B7920-B7EF-6392-619A-F02900A9F5BD}" dt="2026-10-11T16:19:11.282" v="46"/>
        <pc:sldMkLst>
          <pc:docMk/>
          <pc:sldMk cId="1774300911" sldId="289"/>
        </pc:sldMkLst>
        <pc:spChg chg="mod">
          <ac:chgData name="Jeremy Flint" userId="S::jflint@fbcbhm.org::2e51fe6d-0a97-472d-9eb5-562c8defdb3f" providerId="AD" clId="Web-{729B7920-B7EF-6392-619A-F02900A9F5BD}" dt="2026-10-11T16:18:40.686" v="37" actId="20577"/>
          <ac:spMkLst>
            <pc:docMk/>
            <pc:sldMk cId="1774300911" sldId="289"/>
            <ac:spMk id="4" creationId="{932BF5DF-EE61-4757-E79A-026B2EED8449}"/>
          </ac:spMkLst>
        </pc:spChg>
      </pc:sldChg>
      <pc:sldChg chg="del">
        <pc:chgData name="Jeremy Flint" userId="S::jflint@fbcbhm.org::2e51fe6d-0a97-472d-9eb5-562c8defdb3f" providerId="AD" clId="Web-{729B7920-B7EF-6392-619A-F02900A9F5BD}" dt="2026-10-11T16:18:43.687" v="39"/>
        <pc:sldMkLst>
          <pc:docMk/>
          <pc:sldMk cId="439369448" sldId="290"/>
        </pc:sldMkLst>
      </pc:sldChg>
      <pc:sldChg chg="del">
        <pc:chgData name="Jeremy Flint" userId="S::jflint@fbcbhm.org::2e51fe6d-0a97-472d-9eb5-562c8defdb3f" providerId="AD" clId="Web-{729B7920-B7EF-6392-619A-F02900A9F5BD}" dt="2026-10-11T16:18:47.187" v="40"/>
        <pc:sldMkLst>
          <pc:docMk/>
          <pc:sldMk cId="632177339" sldId="291"/>
        </pc:sldMkLst>
      </pc:sldChg>
      <pc:sldChg chg="del">
        <pc:chgData name="Jeremy Flint" userId="S::jflint@fbcbhm.org::2e51fe6d-0a97-472d-9eb5-562c8defdb3f" providerId="AD" clId="Web-{729B7920-B7EF-6392-619A-F02900A9F5BD}" dt="2026-10-11T16:18:48.109" v="41"/>
        <pc:sldMkLst>
          <pc:docMk/>
          <pc:sldMk cId="509644801" sldId="292"/>
        </pc:sldMkLst>
      </pc:sldChg>
      <pc:sldChg chg="modSp mod setBg">
        <pc:chgData name="Jeremy Flint" userId="S::jflint@fbcbhm.org::2e51fe6d-0a97-472d-9eb5-562c8defdb3f" providerId="AD" clId="Web-{729B7920-B7EF-6392-619A-F02900A9F5BD}" dt="2026-10-11T16:19:11.282" v="46"/>
        <pc:sldMkLst>
          <pc:docMk/>
          <pc:sldMk cId="1664750745" sldId="293"/>
        </pc:sldMkLst>
        <pc:spChg chg="mod">
          <ac:chgData name="Jeremy Flint" userId="S::jflint@fbcbhm.org::2e51fe6d-0a97-472d-9eb5-562c8defdb3f" providerId="AD" clId="Web-{729B7920-B7EF-6392-619A-F02900A9F5BD}" dt="2026-10-11T16:18:52.672" v="43" actId="20577"/>
          <ac:spMkLst>
            <pc:docMk/>
            <pc:sldMk cId="1664750745" sldId="293"/>
            <ac:spMk id="4" creationId="{26172FA1-4965-1F87-A7ED-0C4F26CC35D9}"/>
          </ac:spMkLst>
        </pc:spChg>
      </pc:sldChg>
      <pc:sldChg chg="del">
        <pc:chgData name="Jeremy Flint" userId="S::jflint@fbcbhm.org::2e51fe6d-0a97-472d-9eb5-562c8defdb3f" providerId="AD" clId="Web-{729B7920-B7EF-6392-619A-F02900A9F5BD}" dt="2026-10-11T16:18:53.687" v="44"/>
        <pc:sldMkLst>
          <pc:docMk/>
          <pc:sldMk cId="3796043809" sldId="294"/>
        </pc:sldMkLst>
      </pc:sldChg>
      <pc:sldMasterChg chg="mod setBg modSldLayout">
        <pc:chgData name="Jeremy Flint" userId="S::jflint@fbcbhm.org::2e51fe6d-0a97-472d-9eb5-562c8defdb3f" providerId="AD" clId="Web-{729B7920-B7EF-6392-619A-F02900A9F5BD}" dt="2026-10-11T16:19:11.282" v="46"/>
        <pc:sldMasterMkLst>
          <pc:docMk/>
          <pc:sldMasterMk cId="3862717160" sldId="2147483660"/>
        </pc:sldMasterMkLst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4161051915" sldId="2147483661"/>
          </pc:sldLayoutMkLst>
        </pc:sldLayoutChg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2665250180" sldId="2147483662"/>
          </pc:sldLayoutMkLst>
        </pc:sldLayoutChg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2903697236" sldId="2147483663"/>
          </pc:sldLayoutMkLst>
        </pc:sldLayoutChg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1690016183" sldId="2147483664"/>
          </pc:sldLayoutMkLst>
        </pc:sldLayoutChg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4231918816" sldId="2147483665"/>
          </pc:sldLayoutMkLst>
        </pc:sldLayoutChg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924220462" sldId="2147483666"/>
          </pc:sldLayoutMkLst>
        </pc:sldLayoutChg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2121679198" sldId="2147483667"/>
          </pc:sldLayoutMkLst>
        </pc:sldLayoutChg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3922070224" sldId="2147483668"/>
          </pc:sldLayoutMkLst>
        </pc:sldLayoutChg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60840438" sldId="2147483669"/>
          </pc:sldLayoutMkLst>
        </pc:sldLayoutChg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915456157" sldId="2147483670"/>
          </pc:sldLayoutMkLst>
        </pc:sldLayoutChg>
        <pc:sldLayoutChg chg="mod">
          <pc:chgData name="Jeremy Flint" userId="S::jflint@fbcbhm.org::2e51fe6d-0a97-472d-9eb5-562c8defdb3f" providerId="AD" clId="Web-{729B7920-B7EF-6392-619A-F02900A9F5BD}" dt="2026-10-11T16:19:11.282" v="46"/>
          <pc:sldLayoutMkLst>
            <pc:docMk/>
            <pc:sldMasterMk cId="3862717160" sldId="2147483660"/>
            <pc:sldLayoutMk cId="1664690703" sldId="2147483671"/>
          </pc:sldLayoutMkLst>
        </pc:sldLayoutChg>
      </pc:sldMasterChg>
    </pc:docChg>
  </pc:docChgLst>
  <pc:docChgLst>
    <pc:chgData name="Jeremy Flint" userId="S::jflint@fbcbhm.org::2e51fe6d-0a97-472d-9eb5-562c8defdb3f" providerId="AD" clId="Web-{00000000-0000-0000-0000-000000000000}"/>
    <pc:docChg chg="addSld modSld">
      <pc:chgData name="Jeremy Flint" userId="S::jflint@fbcbhm.org::2e51fe6d-0a97-472d-9eb5-562c8defdb3f" providerId="AD" clId="Web-{00000000-0000-0000-0000-000000000000}" dt="2026-10-09T21:28:33.153" v="306" actId="20577"/>
      <pc:docMkLst>
        <pc:docMk/>
      </pc:docMkLst>
      <pc:sldChg chg="modSp">
        <pc:chgData name="Jeremy Flint" userId="S::jflint@fbcbhm.org::2e51fe6d-0a97-472d-9eb5-562c8defdb3f" providerId="AD" clId="Web-{00000000-0000-0000-0000-000000000000}" dt="2026-10-09T21:12:11.232" v="7" actId="1076"/>
        <pc:sldMkLst>
          <pc:docMk/>
          <pc:sldMk cId="1848231804" sldId="256"/>
        </pc:sldMkLst>
        <pc:spChg chg="mod">
          <ac:chgData name="Jeremy Flint" userId="S::jflint@fbcbhm.org::2e51fe6d-0a97-472d-9eb5-562c8defdb3f" providerId="AD" clId="Web-{00000000-0000-0000-0000-000000000000}" dt="2026-10-09T21:12:11.232" v="7" actId="1076"/>
          <ac:spMkLst>
            <pc:docMk/>
            <pc:sldMk cId="1848231804" sldId="256"/>
            <ac:spMk id="4" creationId="{0B297001-39A9-47A7-8309-4F1CBACCA49E}"/>
          </ac:spMkLst>
        </pc:spChg>
      </pc:sldChg>
      <pc:sldChg chg="modSp">
        <pc:chgData name="Jeremy Flint" userId="S::jflint@fbcbhm.org::2e51fe6d-0a97-472d-9eb5-562c8defdb3f" providerId="AD" clId="Web-{00000000-0000-0000-0000-000000000000}" dt="2026-10-09T21:24:18.658" v="236" actId="20577"/>
        <pc:sldMkLst>
          <pc:docMk/>
          <pc:sldMk cId="1202424571" sldId="257"/>
        </pc:sldMkLst>
        <pc:spChg chg="mod">
          <ac:chgData name="Jeremy Flint" userId="S::jflint@fbcbhm.org::2e51fe6d-0a97-472d-9eb5-562c8defdb3f" providerId="AD" clId="Web-{00000000-0000-0000-0000-000000000000}" dt="2026-10-09T21:24:18.658" v="236" actId="20577"/>
          <ac:spMkLst>
            <pc:docMk/>
            <pc:sldMk cId="1202424571" sldId="257"/>
            <ac:spMk id="4" creationId="{0B297001-39A9-47A7-8309-4F1CBACCA49E}"/>
          </ac:spMkLst>
        </pc:spChg>
      </pc:sldChg>
      <pc:sldChg chg="modSp">
        <pc:chgData name="Jeremy Flint" userId="S::jflint@fbcbhm.org::2e51fe6d-0a97-472d-9eb5-562c8defdb3f" providerId="AD" clId="Web-{00000000-0000-0000-0000-000000000000}" dt="2026-10-09T21:23:48.266" v="230" actId="20577"/>
        <pc:sldMkLst>
          <pc:docMk/>
          <pc:sldMk cId="3021448153" sldId="258"/>
        </pc:sldMkLst>
        <pc:spChg chg="mod">
          <ac:chgData name="Jeremy Flint" userId="S::jflint@fbcbhm.org::2e51fe6d-0a97-472d-9eb5-562c8defdb3f" providerId="AD" clId="Web-{00000000-0000-0000-0000-000000000000}" dt="2026-10-09T21:23:48.266" v="230" actId="20577"/>
          <ac:spMkLst>
            <pc:docMk/>
            <pc:sldMk cId="3021448153" sldId="258"/>
            <ac:spMk id="4" creationId="{0B297001-39A9-47A7-8309-4F1CBACCA49E}"/>
          </ac:spMkLst>
        </pc:spChg>
      </pc:sldChg>
      <pc:sldChg chg="modSp">
        <pc:chgData name="Jeremy Flint" userId="S::jflint@fbcbhm.org::2e51fe6d-0a97-472d-9eb5-562c8defdb3f" providerId="AD" clId="Web-{00000000-0000-0000-0000-000000000000}" dt="2026-10-09T21:21:57.648" v="207" actId="20577"/>
        <pc:sldMkLst>
          <pc:docMk/>
          <pc:sldMk cId="1738211624" sldId="259"/>
        </pc:sldMkLst>
        <pc:spChg chg="mod">
          <ac:chgData name="Jeremy Flint" userId="S::jflint@fbcbhm.org::2e51fe6d-0a97-472d-9eb5-562c8defdb3f" providerId="AD" clId="Web-{00000000-0000-0000-0000-000000000000}" dt="2026-10-09T21:21:57.648" v="207" actId="20577"/>
          <ac:spMkLst>
            <pc:docMk/>
            <pc:sldMk cId="1738211624" sldId="259"/>
            <ac:spMk id="4" creationId="{0B297001-39A9-47A7-8309-4F1CBACCA49E}"/>
          </ac:spMkLst>
        </pc:spChg>
      </pc:sldChg>
      <pc:sldChg chg="modSp">
        <pc:chgData name="Jeremy Flint" userId="S::jflint@fbcbhm.org::2e51fe6d-0a97-472d-9eb5-562c8defdb3f" providerId="AD" clId="Web-{00000000-0000-0000-0000-000000000000}" dt="2026-10-09T21:27:45.667" v="283" actId="20577"/>
        <pc:sldMkLst>
          <pc:docMk/>
          <pc:sldMk cId="850442557" sldId="260"/>
        </pc:sldMkLst>
        <pc:spChg chg="mod">
          <ac:chgData name="Jeremy Flint" userId="S::jflint@fbcbhm.org::2e51fe6d-0a97-472d-9eb5-562c8defdb3f" providerId="AD" clId="Web-{00000000-0000-0000-0000-000000000000}" dt="2026-10-09T21:27:45.667" v="283" actId="20577"/>
          <ac:spMkLst>
            <pc:docMk/>
            <pc:sldMk cId="850442557" sldId="260"/>
            <ac:spMk id="4" creationId="{0B297001-39A9-47A7-8309-4F1CBACCA49E}"/>
          </ac:spMkLst>
        </pc:spChg>
      </pc:sldChg>
      <pc:sldChg chg="modSp add replId">
        <pc:chgData name="Jeremy Flint" userId="S::jflint@fbcbhm.org::2e51fe6d-0a97-472d-9eb5-562c8defdb3f" providerId="AD" clId="Web-{00000000-0000-0000-0000-000000000000}" dt="2026-10-09T21:24:38.925" v="238" actId="20577"/>
        <pc:sldMkLst>
          <pc:docMk/>
          <pc:sldMk cId="1930186550" sldId="261"/>
        </pc:sldMkLst>
        <pc:spChg chg="mod">
          <ac:chgData name="Jeremy Flint" userId="S::jflint@fbcbhm.org::2e51fe6d-0a97-472d-9eb5-562c8defdb3f" providerId="AD" clId="Web-{00000000-0000-0000-0000-000000000000}" dt="2026-10-09T21:24:38.925" v="238" actId="20577"/>
          <ac:spMkLst>
            <pc:docMk/>
            <pc:sldMk cId="1930186550" sldId="261"/>
            <ac:spMk id="4" creationId="{9125E005-0EF1-9AB0-4C0D-636E701D96D6}"/>
          </ac:spMkLst>
        </pc:spChg>
      </pc:sldChg>
      <pc:sldChg chg="modSp add replId">
        <pc:chgData name="Jeremy Flint" userId="S::jflint@fbcbhm.org::2e51fe6d-0a97-472d-9eb5-562c8defdb3f" providerId="AD" clId="Web-{00000000-0000-0000-0000-000000000000}" dt="2026-10-09T21:23:36.781" v="228" actId="20577"/>
        <pc:sldMkLst>
          <pc:docMk/>
          <pc:sldMk cId="1024265937" sldId="262"/>
        </pc:sldMkLst>
        <pc:spChg chg="mod">
          <ac:chgData name="Jeremy Flint" userId="S::jflint@fbcbhm.org::2e51fe6d-0a97-472d-9eb5-562c8defdb3f" providerId="AD" clId="Web-{00000000-0000-0000-0000-000000000000}" dt="2026-10-09T21:23:36.781" v="228" actId="20577"/>
          <ac:spMkLst>
            <pc:docMk/>
            <pc:sldMk cId="1024265937" sldId="262"/>
            <ac:spMk id="4" creationId="{0C1FA3D6-DDF2-C47B-4D9A-D5F7E7113B83}"/>
          </ac:spMkLst>
        </pc:spChg>
      </pc:sldChg>
      <pc:sldChg chg="modSp add replId">
        <pc:chgData name="Jeremy Flint" userId="S::jflint@fbcbhm.org::2e51fe6d-0a97-472d-9eb5-562c8defdb3f" providerId="AD" clId="Web-{00000000-0000-0000-0000-000000000000}" dt="2026-10-09T21:22:57.919" v="227" actId="20577"/>
        <pc:sldMkLst>
          <pc:docMk/>
          <pc:sldMk cId="1746737519" sldId="263"/>
        </pc:sldMkLst>
        <pc:spChg chg="mod">
          <ac:chgData name="Jeremy Flint" userId="S::jflint@fbcbhm.org::2e51fe6d-0a97-472d-9eb5-562c8defdb3f" providerId="AD" clId="Web-{00000000-0000-0000-0000-000000000000}" dt="2026-10-09T21:22:57.919" v="227" actId="20577"/>
          <ac:spMkLst>
            <pc:docMk/>
            <pc:sldMk cId="1746737519" sldId="263"/>
            <ac:spMk id="4" creationId="{CFAC8D97-2E68-F7E0-3D68-269920C50B8B}"/>
          </ac:spMkLst>
        </pc:spChg>
      </pc:sldChg>
      <pc:sldChg chg="modSp add replId">
        <pc:chgData name="Jeremy Flint" userId="S::jflint@fbcbhm.org::2e51fe6d-0a97-472d-9eb5-562c8defdb3f" providerId="AD" clId="Web-{00000000-0000-0000-0000-000000000000}" dt="2026-10-09T21:28:33.153" v="306" actId="20577"/>
        <pc:sldMkLst>
          <pc:docMk/>
          <pc:sldMk cId="2050624654" sldId="264"/>
        </pc:sldMkLst>
        <pc:spChg chg="mod">
          <ac:chgData name="Jeremy Flint" userId="S::jflint@fbcbhm.org::2e51fe6d-0a97-472d-9eb5-562c8defdb3f" providerId="AD" clId="Web-{00000000-0000-0000-0000-000000000000}" dt="2026-10-09T21:28:33.153" v="306" actId="20577"/>
          <ac:spMkLst>
            <pc:docMk/>
            <pc:sldMk cId="2050624654" sldId="264"/>
            <ac:spMk id="4" creationId="{84919768-B737-C220-5B78-9EFABC730A7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51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50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9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16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1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2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7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7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0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45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9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BC952-42AE-49FA-A889-7EE50130A45E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BAED8-C3F4-42CE-8CFF-38DE3B5E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171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297001-39A9-47A7-8309-4F1CBACCA49E}"/>
              </a:ext>
            </a:extLst>
          </p:cNvPr>
          <p:cNvSpPr txBox="1"/>
          <p:nvPr/>
        </p:nvSpPr>
        <p:spPr>
          <a:xfrm>
            <a:off x="538480" y="2479040"/>
            <a:ext cx="11116733" cy="1895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5600">
                <a:solidFill>
                  <a:schemeClr val="bg1"/>
                </a:solidFill>
                <a:latin typeface="Calibri"/>
                <a:ea typeface="Calibri"/>
                <a:cs typeface="Times New Roman"/>
              </a:rPr>
              <a:t>I AM...</a:t>
            </a:r>
            <a:r>
              <a:rPr lang="en-US" sz="560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the Good Shepherd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4400" dirty="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John 10:14-16</a:t>
            </a:r>
          </a:p>
        </p:txBody>
      </p:sp>
    </p:spTree>
    <p:extLst>
      <p:ext uri="{BB962C8B-B14F-4D97-AF65-F5344CB8AC3E}">
        <p14:creationId xmlns:p14="http://schemas.microsoft.com/office/powerpoint/2010/main" val="1848231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95A3F-C97F-1D85-A1D3-9052C7F09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E179E3-7D7B-DB9F-5E85-5CBD4EC52884}"/>
              </a:ext>
            </a:extLst>
          </p:cNvPr>
          <p:cNvSpPr txBox="1"/>
          <p:nvPr/>
        </p:nvSpPr>
        <p:spPr>
          <a:xfrm>
            <a:off x="558800" y="355600"/>
            <a:ext cx="11116733" cy="50577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1">
              <a:spcBef>
                <a:spcPts val="1200"/>
              </a:spcBef>
            </a:pPr>
            <a:endParaRPr lang="en-US" sz="3200" dirty="0">
              <a:solidFill>
                <a:schemeClr val="bg1"/>
              </a:solidFill>
              <a:latin typeface="Arial"/>
              <a:ea typeface="Calibri"/>
              <a:cs typeface="Arial"/>
            </a:endParaRPr>
          </a:p>
          <a:p>
            <a:pPr marR="0" lvl="1">
              <a:spcBef>
                <a:spcPts val="1200"/>
              </a:spcBef>
            </a:pPr>
            <a:r>
              <a:rPr lang="en-US" sz="32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All we like sheep have gone astray; we have turned, every one, to his own way; and the Lord has laid on Him the iniquity of us all</a:t>
            </a:r>
            <a:r>
              <a:rPr lang="en-US" sz="32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.” </a:t>
            </a:r>
            <a:r>
              <a:rPr lang="en-US" sz="20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Isaiah 53:6</a:t>
            </a:r>
            <a:endParaRPr lang="en-US" sz="200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lvl="1">
              <a:spcBef>
                <a:spcPts val="1600"/>
              </a:spcBef>
            </a:pP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He was led as a lamb to the slaughter, and as a sheep before his shearer is silent, so He opened not His mouth</a:t>
            </a: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.”</a:t>
            </a:r>
            <a:endParaRPr lang="en-US" sz="2000" dirty="0">
              <a:solidFill>
                <a:schemeClr val="bg1"/>
              </a:solidFill>
              <a:latin typeface="Arial"/>
              <a:ea typeface="Calibri"/>
              <a:cs typeface="Arial"/>
            </a:endParaRPr>
          </a:p>
          <a:p>
            <a:pPr lvl="1"/>
            <a:r>
              <a:rPr lang="en-US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                                   </a:t>
            </a:r>
            <a:r>
              <a:rPr lang="en-US" sz="20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Isaiah 53:7</a:t>
            </a:r>
          </a:p>
          <a:p>
            <a:pPr marR="0" lvl="1">
              <a:spcBef>
                <a:spcPts val="1200"/>
              </a:spcBef>
            </a:pP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Shepherd the flock of God which is among you</a:t>
            </a: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.” </a:t>
            </a:r>
            <a:r>
              <a:rPr lang="en-US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1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 Peter 5:2</a:t>
            </a:r>
          </a:p>
          <a:p>
            <a:pPr marR="0" lvl="1">
              <a:spcBef>
                <a:spcPts val="1600"/>
              </a:spcBef>
            </a:pP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I am the Good Shepherd</a:t>
            </a: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.” 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John 10:11</a:t>
            </a:r>
            <a:endParaRPr lang="en-US" sz="2000" dirty="0">
              <a:solidFill>
                <a:schemeClr val="bg1"/>
              </a:solidFill>
              <a:effectLst/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542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E52CA-2F67-597D-05A4-53BA531C6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873CA6-22B6-3F96-AB25-FA50BCBC2558}"/>
              </a:ext>
            </a:extLst>
          </p:cNvPr>
          <p:cNvSpPr txBox="1"/>
          <p:nvPr/>
        </p:nvSpPr>
        <p:spPr>
          <a:xfrm>
            <a:off x="558800" y="355600"/>
            <a:ext cx="11523133" cy="57554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40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I AM THE GOOD SHEPHERD AND I CARE FOR MY SHEEP</a:t>
            </a:r>
            <a:endParaRPr lang="en-US" sz="4000">
              <a:solidFill>
                <a:schemeClr val="bg1"/>
              </a:solidFill>
              <a:ea typeface="Calibri"/>
              <a:cs typeface="Calibri"/>
            </a:endParaRPr>
          </a:p>
          <a:p>
            <a:pPr>
              <a:spcBef>
                <a:spcPts val="1200"/>
              </a:spcBef>
            </a:pPr>
            <a:r>
              <a:rPr lang="en-US" sz="3600" b="1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 Good Shepherd offers you kindness</a:t>
            </a: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– </a:t>
            </a:r>
            <a:endParaRPr lang="en-US" sz="360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</a:t>
            </a: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Your rod and Your staff, they comfort me.”</a:t>
            </a:r>
            <a:r>
              <a:rPr lang="en-US" sz="32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 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Psalm </a:t>
            </a:r>
            <a:r>
              <a:rPr lang="en-US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23:4</a:t>
            </a:r>
          </a:p>
          <a:p>
            <a:pPr>
              <a:spcBef>
                <a:spcPts val="1200"/>
              </a:spcBef>
            </a:pPr>
            <a:r>
              <a:rPr lang="en-US" sz="36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When</a:t>
            </a: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they were out in the pasture, the flock found security 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in the presence of the shepherd</a:t>
            </a:r>
            <a:endParaRPr lang="en-US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>
              <a:spcBef>
                <a:spcPts val="1200"/>
              </a:spcBef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If I could share three life-changing words with you this morning, it would be these – </a:t>
            </a:r>
            <a:r>
              <a:rPr lang="en-US" sz="3600" b="1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Jesus loves </a:t>
            </a:r>
            <a:r>
              <a:rPr lang="en-US" sz="36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you</a:t>
            </a:r>
            <a:endParaRPr lang="en-US" b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From</a:t>
            </a: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the moment you trust Jesus as your Savior, you are part 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of His flock, and your life is safe in His hands</a:t>
            </a:r>
            <a:endParaRPr lang="en-US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5973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7A591-91DD-7FB9-E5CD-4D8896107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48CE17-6531-4443-5D34-DB43CCDB6CC0}"/>
              </a:ext>
            </a:extLst>
          </p:cNvPr>
          <p:cNvSpPr txBox="1"/>
          <p:nvPr/>
        </p:nvSpPr>
        <p:spPr>
          <a:xfrm>
            <a:off x="558800" y="355600"/>
            <a:ext cx="11512973" cy="51090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40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I AM THE GOOD SHEPHERD AND I CARE FOR MY SHEEP</a:t>
            </a:r>
            <a:endParaRPr lang="en-US" sz="4000">
              <a:solidFill>
                <a:schemeClr val="bg1"/>
              </a:solidFill>
              <a:ea typeface="Calibri"/>
              <a:cs typeface="Calibri"/>
            </a:endParaRPr>
          </a:p>
          <a:p>
            <a:pPr>
              <a:spcBef>
                <a:spcPts val="1200"/>
              </a:spcBef>
            </a:pPr>
            <a:r>
              <a:rPr lang="en-US" sz="3600" b="1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 Good Shepherd knows you personally</a:t>
            </a: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– 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</a:t>
            </a:r>
            <a:r>
              <a:rPr lang="en-US" sz="3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0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The sheep hear His voice; He calls His own sheep by name</a:t>
            </a:r>
            <a:r>
              <a:rPr lang="en-US" sz="3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.”</a:t>
            </a:r>
            <a:r>
              <a:rPr lang="en-US" sz="32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 </a:t>
            </a:r>
            <a:endParaRPr lang="en-US" sz="3200" dirty="0">
              <a:solidFill>
                <a:schemeClr val="bg1"/>
              </a:solidFill>
              <a:latin typeface="Arial"/>
              <a:ea typeface="Calibri"/>
              <a:cs typeface="Arial"/>
            </a:endParaRPr>
          </a:p>
          <a:p>
            <a:r>
              <a:rPr lang="en-US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                                     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John </a:t>
            </a:r>
            <a:r>
              <a:rPr lang="en-US" sz="20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10:3</a:t>
            </a:r>
            <a:endParaRPr lang="en-US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>
              <a:spcBef>
                <a:spcPts val="1200"/>
              </a:spcBef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When the Good Shepherd looks over His sheep, He does</a:t>
            </a:r>
            <a:endParaRPr lang="en-US" sz="36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not simply see a flock</a:t>
            </a: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; He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recognizes each of us as if we</a:t>
            </a:r>
            <a:endParaRPr lang="en-US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were the only one, and </a:t>
            </a: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calls us by name</a:t>
            </a:r>
            <a:endParaRPr lang="en-US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spcBef>
                <a:spcPts val="1200"/>
              </a:spcBef>
            </a:pP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</a:t>
            </a: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I will praise You, for I am fearfully and wonderfully made</a:t>
            </a: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.”</a:t>
            </a:r>
            <a:endParaRPr lang="en-US" sz="3200" dirty="0">
              <a:solidFill>
                <a:schemeClr val="bg1"/>
              </a:solidFill>
              <a:latin typeface="Arial"/>
              <a:ea typeface="Calibri"/>
              <a:cs typeface="Arial"/>
            </a:endParaRPr>
          </a:p>
          <a:p>
            <a:r>
              <a:rPr lang="en-US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                                   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Psalm 139:14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4002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99BD9-3546-1AC9-FDB7-64F1DA4A1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E22C29-9CCA-782F-96F6-F5320D1989BB}"/>
              </a:ext>
            </a:extLst>
          </p:cNvPr>
          <p:cNvSpPr txBox="1"/>
          <p:nvPr/>
        </p:nvSpPr>
        <p:spPr>
          <a:xfrm>
            <a:off x="558800" y="355600"/>
            <a:ext cx="11512973" cy="44935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40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I AM THE GOOD SHEPHERD AND I CARE FOR MY SHEEP</a:t>
            </a:r>
            <a:endParaRPr lang="en-US" sz="4000">
              <a:solidFill>
                <a:schemeClr val="bg1"/>
              </a:solidFill>
              <a:ea typeface="Calibri"/>
              <a:cs typeface="Calibri"/>
            </a:endParaRPr>
          </a:p>
          <a:p>
            <a:pPr>
              <a:spcBef>
                <a:spcPts val="1200"/>
              </a:spcBef>
            </a:pPr>
            <a:r>
              <a:rPr lang="en-US" sz="3600" b="1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 Good Shepherd will lead you</a:t>
            </a: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–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</a:t>
            </a: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I lead them out</a:t>
            </a: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.” 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John 10:3</a:t>
            </a:r>
          </a:p>
          <a:p>
            <a:pPr>
              <a:spcBef>
                <a:spcPts val="1200"/>
              </a:spcBef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Only the shepherd has the knowledge, the wisdom, and the skill to lead the </a:t>
            </a: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way</a:t>
            </a: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When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you settle the authority issue with the Lord, you discover what it means to experience His guidance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8183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C32FB-3095-3FEF-2D36-37BDF264B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B1EEB3-0B73-807E-4913-F5067E7A7289}"/>
              </a:ext>
            </a:extLst>
          </p:cNvPr>
          <p:cNvSpPr txBox="1"/>
          <p:nvPr/>
        </p:nvSpPr>
        <p:spPr>
          <a:xfrm>
            <a:off x="558800" y="355600"/>
            <a:ext cx="11116733" cy="5447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 GOOD SHEPHERD HAS A PLAN FOR HIS FLOCK</a:t>
            </a:r>
          </a:p>
          <a:p>
            <a:pPr>
              <a:spcBef>
                <a:spcPts val="1200"/>
              </a:spcBef>
            </a:pPr>
            <a:r>
              <a:rPr lang="en-US" sz="3600" b="1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He leads the flock </a:t>
            </a:r>
            <a:r>
              <a:rPr lang="en-US" sz="36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out</a:t>
            </a:r>
          </a:p>
          <a:p>
            <a:pPr>
              <a:spcBef>
                <a:spcPts val="1200"/>
              </a:spcBef>
            </a:pPr>
            <a:r>
              <a:rPr lang="en-US" sz="36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Good Shepherd knows that the sheepfold cannot 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provide the abundance He has in mind for His </a:t>
            </a: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sheep</a:t>
            </a:r>
            <a:endParaRPr lang="en-US" sz="36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experience His will, you have to trust His plan</a:t>
            </a:r>
            <a:endParaRPr lang="en-US" sz="3600">
              <a:solidFill>
                <a:schemeClr val="bg1"/>
              </a:solidFill>
              <a:ea typeface="Calibri"/>
              <a:cs typeface="Calibri"/>
            </a:endParaRPr>
          </a:p>
          <a:p>
            <a:pPr marR="0">
              <a:spcBef>
                <a:spcPts val="120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Until you trust Him, you will never know what He has in store for those who follow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5877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3F395-8948-0BE8-1480-C5F1A25C7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EA18D6-DEF2-0B55-E474-64B1589A7644}"/>
              </a:ext>
            </a:extLst>
          </p:cNvPr>
          <p:cNvSpPr txBox="1"/>
          <p:nvPr/>
        </p:nvSpPr>
        <p:spPr>
          <a:xfrm>
            <a:off x="558800" y="355600"/>
            <a:ext cx="11116733" cy="41857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 GOOD SHEPHERD HAS A PLAN FOR HIS FLOCK</a:t>
            </a:r>
          </a:p>
          <a:p>
            <a:pPr>
              <a:spcBef>
                <a:spcPts val="1200"/>
              </a:spcBef>
            </a:pPr>
            <a:r>
              <a:rPr lang="en-US" sz="3600" b="1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He shows the </a:t>
            </a:r>
            <a:r>
              <a:rPr lang="en-US" sz="36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way</a:t>
            </a:r>
          </a:p>
          <a:p>
            <a:pPr>
              <a:spcBef>
                <a:spcPts val="1200"/>
              </a:spcBef>
            </a:pP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shepherd never abandons the flock </a:t>
            </a: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is actively involved in their lives</a:t>
            </a:r>
          </a:p>
          <a:p>
            <a:pPr>
              <a:spcBef>
                <a:spcPts val="1200"/>
              </a:spcBef>
            </a:pP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challenging times, it is critical to pay attention to</a:t>
            </a:r>
            <a:endParaRPr lang="en-US" sz="36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 shepherd</a:t>
            </a:r>
          </a:p>
        </p:txBody>
      </p:sp>
    </p:spTree>
    <p:extLst>
      <p:ext uri="{BB962C8B-B14F-4D97-AF65-F5344CB8AC3E}">
        <p14:creationId xmlns:p14="http://schemas.microsoft.com/office/powerpoint/2010/main" val="88472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DF224-97D7-ABA9-E37A-C072FDFC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2BF5DF-EE61-4757-E79A-026B2EED8449}"/>
              </a:ext>
            </a:extLst>
          </p:cNvPr>
          <p:cNvSpPr txBox="1"/>
          <p:nvPr/>
        </p:nvSpPr>
        <p:spPr>
          <a:xfrm>
            <a:off x="558800" y="420728"/>
            <a:ext cx="10771293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sz="4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 GOOD SHEPHERD HAS A PLAN FOR HIS FLOCK</a:t>
            </a:r>
          </a:p>
          <a:p>
            <a:pPr>
              <a:spcBef>
                <a:spcPts val="1200"/>
              </a:spcBef>
            </a:pPr>
            <a:r>
              <a:rPr lang="en-US" sz="3600" b="1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He protects His </a:t>
            </a:r>
            <a:r>
              <a:rPr lang="en-US" sz="36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own</a:t>
            </a:r>
            <a:endParaRPr lang="en-US" sz="3600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Never</a:t>
            </a: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forget that the Good Shepherd is there for you, 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and willing to fight on your behalf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lvl="1">
              <a:spcBef>
                <a:spcPts val="1200"/>
              </a:spcBef>
            </a:pPr>
            <a:r>
              <a:rPr lang="en-US" sz="32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I am the Good Shepherd</a:t>
            </a:r>
            <a:r>
              <a:rPr lang="en-US" sz="3200" i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; the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 Good Shepherd gives His </a:t>
            </a:r>
            <a:r>
              <a:rPr lang="en-US" sz="3200" i="1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life for the sheep</a:t>
            </a:r>
            <a:r>
              <a:rPr lang="en-US" sz="32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.” 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John </a:t>
            </a:r>
            <a:r>
              <a:rPr lang="en-US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10:11</a:t>
            </a:r>
          </a:p>
          <a:p>
            <a:pPr>
              <a:spcBef>
                <a:spcPts val="1200"/>
              </a:spcBef>
            </a:pP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His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protection will cover you in every situation</a:t>
            </a:r>
          </a:p>
        </p:txBody>
      </p:sp>
    </p:spTree>
    <p:extLst>
      <p:ext uri="{BB962C8B-B14F-4D97-AF65-F5344CB8AC3E}">
        <p14:creationId xmlns:p14="http://schemas.microsoft.com/office/powerpoint/2010/main" val="1774300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E45AF-DF9D-31B9-F567-BA6C6455A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172FA1-4965-1F87-A7ED-0C4F26CC35D9}"/>
              </a:ext>
            </a:extLst>
          </p:cNvPr>
          <p:cNvSpPr txBox="1"/>
          <p:nvPr/>
        </p:nvSpPr>
        <p:spPr>
          <a:xfrm>
            <a:off x="558800" y="420728"/>
            <a:ext cx="10771293" cy="52937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sz="4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 GOOD SHEPHERD HAS A PLAN FOR HIS FLOCK</a:t>
            </a:r>
          </a:p>
          <a:p>
            <a:pPr>
              <a:spcBef>
                <a:spcPts val="1200"/>
              </a:spcBef>
            </a:pPr>
            <a:r>
              <a:rPr lang="en-US" sz="3600" b="1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 Good Shepherd’s commitment never ends</a:t>
            </a:r>
          </a:p>
          <a:p>
            <a:pPr marR="0" lvl="1">
              <a:spcBef>
                <a:spcPts val="1200"/>
              </a:spcBef>
              <a:spcAft>
                <a:spcPts val="0"/>
              </a:spcAft>
            </a:pP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I lay down My life that I may take it up again</a:t>
            </a:r>
            <a:r>
              <a:rPr lang="en-US" sz="32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.” </a:t>
            </a:r>
            <a:r>
              <a:rPr lang="en-US" sz="20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John 10:17</a:t>
            </a: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 cross is not the end of the story</a:t>
            </a:r>
          </a:p>
          <a:p>
            <a:pPr>
              <a:spcBef>
                <a:spcPts val="1200"/>
              </a:spcBef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Jesus made a way for all who trust in Him to spend eternity in </a:t>
            </a: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Heaven</a:t>
            </a: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Good Shepherd’s task is not finished until every sheep is safely home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4750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42de63-d98a-4aa7-bc7d-dcfc705a0a0a">
      <Terms xmlns="http://schemas.microsoft.com/office/infopath/2007/PartnerControls"/>
    </lcf76f155ced4ddcb4097134ff3c332f>
    <TaxCatchAll xmlns="588be2de-0071-49e0-abba-13eec4a1c2d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6D26C184F57E4EB1E7A988F0BE3420" ma:contentTypeVersion="18" ma:contentTypeDescription="Create a new document." ma:contentTypeScope="" ma:versionID="a7f604063e4f0a35f3c986c1f08531d1">
  <xsd:schema xmlns:xsd="http://www.w3.org/2001/XMLSchema" xmlns:xs="http://www.w3.org/2001/XMLSchema" xmlns:p="http://schemas.microsoft.com/office/2006/metadata/properties" xmlns:ns2="588be2de-0071-49e0-abba-13eec4a1c2de" xmlns:ns3="d242de63-d98a-4aa7-bc7d-dcfc705a0a0a" targetNamespace="http://schemas.microsoft.com/office/2006/metadata/properties" ma:root="true" ma:fieldsID="a182b79a2b29306b503e86ec84b89815" ns2:_="" ns3:_="">
    <xsd:import namespace="588be2de-0071-49e0-abba-13eec4a1c2de"/>
    <xsd:import namespace="d242de63-d98a-4aa7-bc7d-dcfc705a0a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8be2de-0071-49e0-abba-13eec4a1c2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f10525f-b88a-42a4-9fa3-84e7668773af}" ma:internalName="TaxCatchAll" ma:showField="CatchAllData" ma:web="588be2de-0071-49e0-abba-13eec4a1c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42de63-d98a-4aa7-bc7d-dcfc705a0a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4ddc2ab-b1bd-4286-ae05-8587cb1423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930867-4521-468D-9280-4CCA33CC7B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0DDB8F-EBB7-456A-8327-82320253F76D}">
  <ds:schemaRefs>
    <ds:schemaRef ds:uri="http://schemas.microsoft.com/office/2006/metadata/properties"/>
    <ds:schemaRef ds:uri="http://schemas.microsoft.com/office/infopath/2007/PartnerControls"/>
    <ds:schemaRef ds:uri="d242de63-d98a-4aa7-bc7d-dcfc705a0a0a"/>
    <ds:schemaRef ds:uri="588be2de-0071-49e0-abba-13eec4a1c2de"/>
  </ds:schemaRefs>
</ds:datastoreItem>
</file>

<file path=customXml/itemProps3.xml><?xml version="1.0" encoding="utf-8"?>
<ds:datastoreItem xmlns:ds="http://schemas.openxmlformats.org/officeDocument/2006/customXml" ds:itemID="{65A3DAB6-0CF0-433E-B155-23F4B17944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8be2de-0071-49e0-abba-13eec4a1c2de"/>
    <ds:schemaRef ds:uri="d242de63-d98a-4aa7-bc7d-dcfc705a0a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533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Cyndy James</dc:creator>
  <cp:lastModifiedBy>Cyndy James</cp:lastModifiedBy>
  <cp:revision>163</cp:revision>
  <dcterms:created xsi:type="dcterms:W3CDTF">2026-10-09T15:55:17Z</dcterms:created>
  <dcterms:modified xsi:type="dcterms:W3CDTF">2026-10-11T16:19:16Z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0x0101003C6D26C184F57E4EB1E7A988F0BE3420</vt:lpwstr>
  </property>
  <property fmtid="{D5CDD505-2E9C-101B-9397-08002B2CF9AE}" pid="3" name="MediaServiceImageTags">
    <vt:lpwstr/>
  </property>
</Properties>
</file>