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8" r:id="rId6"/>
    <p:sldId id="269" r:id="rId7"/>
    <p:sldId id="275" r:id="rId8"/>
    <p:sldId id="277" r:id="rId9"/>
    <p:sldId id="278" r:id="rId10"/>
    <p:sldId id="289" r:id="rId11"/>
    <p:sldId id="280" r:id="rId12"/>
    <p:sldId id="283"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5717E-04AF-A2E0-D391-527884A0C0F6}" v="351" dt="2026-10-18T14:22:44.885"/>
    <p1510:client id="{1544E7A8-8538-98DB-BDE1-6C1650A294FD}" v="59" dt="2026-10-18T16:20:17.188"/>
    <p1510:client id="{C36CA94A-2F78-795C-CC3E-C56A0C7E26E7}" v="384" dt="2026-10-17T13:43:32.4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Flint" userId="S::jflint@fbcbhm.org::2e51fe6d-0a97-472d-9eb5-562c8defdb3f" providerId="AD" clId="Web-{0015717E-04AF-A2E0-D391-527884A0C0F6}"/>
    <pc:docChg chg="addSld modSld sldOrd">
      <pc:chgData name="Jeremy Flint" userId="S::jflint@fbcbhm.org::2e51fe6d-0a97-472d-9eb5-562c8defdb3f" providerId="AD" clId="Web-{0015717E-04AF-A2E0-D391-527884A0C0F6}" dt="2026-10-18T14:22:44.885" v="185"/>
      <pc:docMkLst>
        <pc:docMk/>
      </pc:docMkLst>
      <pc:sldChg chg="modSp">
        <pc:chgData name="Jeremy Flint" userId="S::jflint@fbcbhm.org::2e51fe6d-0a97-472d-9eb5-562c8defdb3f" providerId="AD" clId="Web-{0015717E-04AF-A2E0-D391-527884A0C0F6}" dt="2026-10-18T14:20:17.505" v="182" actId="20577"/>
        <pc:sldMkLst>
          <pc:docMk/>
          <pc:sldMk cId="3460864521" sldId="277"/>
        </pc:sldMkLst>
        <pc:spChg chg="mod">
          <ac:chgData name="Jeremy Flint" userId="S::jflint@fbcbhm.org::2e51fe6d-0a97-472d-9eb5-562c8defdb3f" providerId="AD" clId="Web-{0015717E-04AF-A2E0-D391-527884A0C0F6}" dt="2026-10-18T14:20:17.505" v="182" actId="20577"/>
          <ac:spMkLst>
            <pc:docMk/>
            <pc:sldMk cId="3460864521" sldId="277"/>
            <ac:spMk id="4" creationId="{81A0E045-AEA2-F1E0-4AAC-E2D549DB923D}"/>
          </ac:spMkLst>
        </pc:spChg>
      </pc:sldChg>
      <pc:sldChg chg="modSp">
        <pc:chgData name="Jeremy Flint" userId="S::jflint@fbcbhm.org::2e51fe6d-0a97-472d-9eb5-562c8defdb3f" providerId="AD" clId="Web-{0015717E-04AF-A2E0-D391-527884A0C0F6}" dt="2026-10-18T14:21:49.571" v="184" actId="14100"/>
        <pc:sldMkLst>
          <pc:docMk/>
          <pc:sldMk cId="4235266341" sldId="280"/>
        </pc:sldMkLst>
        <pc:spChg chg="mod">
          <ac:chgData name="Jeremy Flint" userId="S::jflint@fbcbhm.org::2e51fe6d-0a97-472d-9eb5-562c8defdb3f" providerId="AD" clId="Web-{0015717E-04AF-A2E0-D391-527884A0C0F6}" dt="2026-10-18T14:21:49.571" v="184" actId="14100"/>
          <ac:spMkLst>
            <pc:docMk/>
            <pc:sldMk cId="4235266341" sldId="280"/>
            <ac:spMk id="4" creationId="{B487810A-6212-67B8-BF81-32D36C9328A9}"/>
          </ac:spMkLst>
        </pc:spChg>
      </pc:sldChg>
      <pc:sldChg chg="ord">
        <pc:chgData name="Jeremy Flint" userId="S::jflint@fbcbhm.org::2e51fe6d-0a97-472d-9eb5-562c8defdb3f" providerId="AD" clId="Web-{0015717E-04AF-A2E0-D391-527884A0C0F6}" dt="2026-10-18T14:22:44.885" v="185"/>
        <pc:sldMkLst>
          <pc:docMk/>
          <pc:sldMk cId="1237967419" sldId="281"/>
        </pc:sldMkLst>
      </pc:sldChg>
      <pc:sldChg chg="modSp add ord replId">
        <pc:chgData name="Jeremy Flint" userId="S::jflint@fbcbhm.org::2e51fe6d-0a97-472d-9eb5-562c8defdb3f" providerId="AD" clId="Web-{0015717E-04AF-A2E0-D391-527884A0C0F6}" dt="2026-10-18T13:28:54.209" v="174" actId="20577"/>
        <pc:sldMkLst>
          <pc:docMk/>
          <pc:sldMk cId="3333253532" sldId="285"/>
        </pc:sldMkLst>
        <pc:spChg chg="mod">
          <ac:chgData name="Jeremy Flint" userId="S::jflint@fbcbhm.org::2e51fe6d-0a97-472d-9eb5-562c8defdb3f" providerId="AD" clId="Web-{0015717E-04AF-A2E0-D391-527884A0C0F6}" dt="2026-10-18T13:28:54.209" v="174" actId="20577"/>
          <ac:spMkLst>
            <pc:docMk/>
            <pc:sldMk cId="3333253532" sldId="285"/>
            <ac:spMk id="4" creationId="{22F23C4A-8220-4E3A-16C5-7AF349E6ADA3}"/>
          </ac:spMkLst>
        </pc:spChg>
      </pc:sldChg>
      <pc:sldChg chg="modSp add replId">
        <pc:chgData name="Jeremy Flint" userId="S::jflint@fbcbhm.org::2e51fe6d-0a97-472d-9eb5-562c8defdb3f" providerId="AD" clId="Web-{0015717E-04AF-A2E0-D391-527884A0C0F6}" dt="2026-10-18T13:28:58.162" v="176" actId="20577"/>
        <pc:sldMkLst>
          <pc:docMk/>
          <pc:sldMk cId="3202157039" sldId="286"/>
        </pc:sldMkLst>
        <pc:spChg chg="mod">
          <ac:chgData name="Jeremy Flint" userId="S::jflint@fbcbhm.org::2e51fe6d-0a97-472d-9eb5-562c8defdb3f" providerId="AD" clId="Web-{0015717E-04AF-A2E0-D391-527884A0C0F6}" dt="2026-10-18T13:28:58.162" v="176" actId="20577"/>
          <ac:spMkLst>
            <pc:docMk/>
            <pc:sldMk cId="3202157039" sldId="286"/>
            <ac:spMk id="4" creationId="{4B548748-B1C6-C73E-AA36-AA29EB67853B}"/>
          </ac:spMkLst>
        </pc:spChg>
      </pc:sldChg>
      <pc:sldChg chg="modSp add replId">
        <pc:chgData name="Jeremy Flint" userId="S::jflint@fbcbhm.org::2e51fe6d-0a97-472d-9eb5-562c8defdb3f" providerId="AD" clId="Web-{0015717E-04AF-A2E0-D391-527884A0C0F6}" dt="2026-10-18T13:29:01.647" v="178" actId="20577"/>
        <pc:sldMkLst>
          <pc:docMk/>
          <pc:sldMk cId="1222123208" sldId="287"/>
        </pc:sldMkLst>
        <pc:spChg chg="mod">
          <ac:chgData name="Jeremy Flint" userId="S::jflint@fbcbhm.org::2e51fe6d-0a97-472d-9eb5-562c8defdb3f" providerId="AD" clId="Web-{0015717E-04AF-A2E0-D391-527884A0C0F6}" dt="2026-10-18T13:29:01.647" v="178" actId="20577"/>
          <ac:spMkLst>
            <pc:docMk/>
            <pc:sldMk cId="1222123208" sldId="287"/>
            <ac:spMk id="4" creationId="{288825EB-612D-00C6-1D50-D6E710914CA4}"/>
          </ac:spMkLst>
        </pc:spChg>
      </pc:sldChg>
      <pc:sldChg chg="modSp add replId">
        <pc:chgData name="Jeremy Flint" userId="S::jflint@fbcbhm.org::2e51fe6d-0a97-472d-9eb5-562c8defdb3f" providerId="AD" clId="Web-{0015717E-04AF-A2E0-D391-527884A0C0F6}" dt="2026-10-18T13:29:05.585" v="180" actId="20577"/>
        <pc:sldMkLst>
          <pc:docMk/>
          <pc:sldMk cId="3856125413" sldId="288"/>
        </pc:sldMkLst>
        <pc:spChg chg="mod">
          <ac:chgData name="Jeremy Flint" userId="S::jflint@fbcbhm.org::2e51fe6d-0a97-472d-9eb5-562c8defdb3f" providerId="AD" clId="Web-{0015717E-04AF-A2E0-D391-527884A0C0F6}" dt="2026-10-18T13:29:05.585" v="180" actId="20577"/>
          <ac:spMkLst>
            <pc:docMk/>
            <pc:sldMk cId="3856125413" sldId="288"/>
            <ac:spMk id="4" creationId="{AE030B5C-8C19-A210-1C53-1B38AF330705}"/>
          </ac:spMkLst>
        </pc:spChg>
      </pc:sldChg>
      <pc:sldChg chg="add replId">
        <pc:chgData name="Jeremy Flint" userId="S::jflint@fbcbhm.org::2e51fe6d-0a97-472d-9eb5-562c8defdb3f" providerId="AD" clId="Web-{0015717E-04AF-A2E0-D391-527884A0C0F6}" dt="2026-10-18T13:28:50.271" v="172"/>
        <pc:sldMkLst>
          <pc:docMk/>
          <pc:sldMk cId="1917537754" sldId="289"/>
        </pc:sldMkLst>
      </pc:sldChg>
    </pc:docChg>
  </pc:docChgLst>
  <pc:docChgLst>
    <pc:chgData name="Jeremy Flint" userId="S::jflint@fbcbhm.org::2e51fe6d-0a97-472d-9eb5-562c8defdb3f" providerId="AD" clId="Web-{1544E7A8-8538-98DB-BDE1-6C1650A294FD}"/>
    <pc:docChg chg="delSld modSld modMainMaster">
      <pc:chgData name="Jeremy Flint" userId="S::jflint@fbcbhm.org::2e51fe6d-0a97-472d-9eb5-562c8defdb3f" providerId="AD" clId="Web-{1544E7A8-8538-98DB-BDE1-6C1650A294FD}" dt="2026-10-18T16:20:17.188" v="40"/>
      <pc:docMkLst>
        <pc:docMk/>
      </pc:docMkLst>
      <pc:sldChg chg="modSp mod">
        <pc:chgData name="Jeremy Flint" userId="S::jflint@fbcbhm.org::2e51fe6d-0a97-472d-9eb5-562c8defdb3f" providerId="AD" clId="Web-{1544E7A8-8538-98DB-BDE1-6C1650A294FD}" dt="2026-10-18T16:20:17.188" v="40"/>
        <pc:sldMkLst>
          <pc:docMk/>
          <pc:sldMk cId="2334907012" sldId="256"/>
        </pc:sldMkLst>
        <pc:spChg chg="mod">
          <ac:chgData name="Jeremy Flint" userId="S::jflint@fbcbhm.org::2e51fe6d-0a97-472d-9eb5-562c8defdb3f" providerId="AD" clId="Web-{1544E7A8-8538-98DB-BDE1-6C1650A294FD}" dt="2026-10-18T16:18:38.545" v="0" actId="20577"/>
          <ac:spMkLst>
            <pc:docMk/>
            <pc:sldMk cId="2334907012" sldId="256"/>
            <ac:spMk id="4" creationId="{0E8235C2-3AA3-4177-A385-7136573104F5}"/>
          </ac:spMkLst>
        </pc:spChg>
      </pc:sldChg>
      <pc:sldChg chg="del">
        <pc:chgData name="Jeremy Flint" userId="S::jflint@fbcbhm.org::2e51fe6d-0a97-472d-9eb5-562c8defdb3f" providerId="AD" clId="Web-{1544E7A8-8538-98DB-BDE1-6C1650A294FD}" dt="2026-10-18T16:18:41.373" v="1"/>
        <pc:sldMkLst>
          <pc:docMk/>
          <pc:sldMk cId="2998612" sldId="257"/>
        </pc:sldMkLst>
      </pc:sldChg>
      <pc:sldChg chg="del">
        <pc:chgData name="Jeremy Flint" userId="S::jflint@fbcbhm.org::2e51fe6d-0a97-472d-9eb5-562c8defdb3f" providerId="AD" clId="Web-{1544E7A8-8538-98DB-BDE1-6C1650A294FD}" dt="2026-10-18T16:19:01.373" v="10"/>
        <pc:sldMkLst>
          <pc:docMk/>
          <pc:sldMk cId="3360054410" sldId="258"/>
        </pc:sldMkLst>
      </pc:sldChg>
      <pc:sldChg chg="del">
        <pc:chgData name="Jeremy Flint" userId="S::jflint@fbcbhm.org::2e51fe6d-0a97-472d-9eb5-562c8defdb3f" providerId="AD" clId="Web-{1544E7A8-8538-98DB-BDE1-6C1650A294FD}" dt="2026-10-18T16:19:37.687" v="28"/>
        <pc:sldMkLst>
          <pc:docMk/>
          <pc:sldMk cId="1472694102" sldId="259"/>
        </pc:sldMkLst>
      </pc:sldChg>
      <pc:sldChg chg="del">
        <pc:chgData name="Jeremy Flint" userId="S::jflint@fbcbhm.org::2e51fe6d-0a97-472d-9eb5-562c8defdb3f" providerId="AD" clId="Web-{1544E7A8-8538-98DB-BDE1-6C1650A294FD}" dt="2026-10-18T16:18:53.420" v="8"/>
        <pc:sldMkLst>
          <pc:docMk/>
          <pc:sldMk cId="1183739796" sldId="260"/>
        </pc:sldMkLst>
      </pc:sldChg>
      <pc:sldChg chg="del">
        <pc:chgData name="Jeremy Flint" userId="S::jflint@fbcbhm.org::2e51fe6d-0a97-472d-9eb5-562c8defdb3f" providerId="AD" clId="Web-{1544E7A8-8538-98DB-BDE1-6C1650A294FD}" dt="2026-10-18T16:19:11.624" v="18"/>
        <pc:sldMkLst>
          <pc:docMk/>
          <pc:sldMk cId="3385210039" sldId="261"/>
        </pc:sldMkLst>
      </pc:sldChg>
      <pc:sldChg chg="del">
        <pc:chgData name="Jeremy Flint" userId="S::jflint@fbcbhm.org::2e51fe6d-0a97-472d-9eb5-562c8defdb3f" providerId="AD" clId="Web-{1544E7A8-8538-98DB-BDE1-6C1650A294FD}" dt="2026-10-18T16:19:19.389" v="21"/>
        <pc:sldMkLst>
          <pc:docMk/>
          <pc:sldMk cId="3381937510" sldId="262"/>
        </pc:sldMkLst>
      </pc:sldChg>
      <pc:sldChg chg="del">
        <pc:chgData name="Jeremy Flint" userId="S::jflint@fbcbhm.org::2e51fe6d-0a97-472d-9eb5-562c8defdb3f" providerId="AD" clId="Web-{1544E7A8-8538-98DB-BDE1-6C1650A294FD}" dt="2026-10-18T16:19:48.718" v="33"/>
        <pc:sldMkLst>
          <pc:docMk/>
          <pc:sldMk cId="1226967658" sldId="263"/>
        </pc:sldMkLst>
      </pc:sldChg>
      <pc:sldChg chg="del">
        <pc:chgData name="Jeremy Flint" userId="S::jflint@fbcbhm.org::2e51fe6d-0a97-472d-9eb5-562c8defdb3f" providerId="AD" clId="Web-{1544E7A8-8538-98DB-BDE1-6C1650A294FD}" dt="2026-10-18T16:18:43.029" v="2"/>
        <pc:sldMkLst>
          <pc:docMk/>
          <pc:sldMk cId="2660968552" sldId="264"/>
        </pc:sldMkLst>
      </pc:sldChg>
      <pc:sldChg chg="del">
        <pc:chgData name="Jeremy Flint" userId="S::jflint@fbcbhm.org::2e51fe6d-0a97-472d-9eb5-562c8defdb3f" providerId="AD" clId="Web-{1544E7A8-8538-98DB-BDE1-6C1650A294FD}" dt="2026-10-18T16:18:43.717" v="3"/>
        <pc:sldMkLst>
          <pc:docMk/>
          <pc:sldMk cId="2708927542" sldId="265"/>
        </pc:sldMkLst>
      </pc:sldChg>
      <pc:sldChg chg="del">
        <pc:chgData name="Jeremy Flint" userId="S::jflint@fbcbhm.org::2e51fe6d-0a97-472d-9eb5-562c8defdb3f" providerId="AD" clId="Web-{1544E7A8-8538-98DB-BDE1-6C1650A294FD}" dt="2026-10-18T16:18:44.576" v="4"/>
        <pc:sldMkLst>
          <pc:docMk/>
          <pc:sldMk cId="3260893562" sldId="266"/>
        </pc:sldMkLst>
      </pc:sldChg>
      <pc:sldChg chg="del">
        <pc:chgData name="Jeremy Flint" userId="S::jflint@fbcbhm.org::2e51fe6d-0a97-472d-9eb5-562c8defdb3f" providerId="AD" clId="Web-{1544E7A8-8538-98DB-BDE1-6C1650A294FD}" dt="2026-10-18T16:18:45.748" v="5"/>
        <pc:sldMkLst>
          <pc:docMk/>
          <pc:sldMk cId="155574189" sldId="267"/>
        </pc:sldMkLst>
      </pc:sldChg>
      <pc:sldChg chg="modSp mod">
        <pc:chgData name="Jeremy Flint" userId="S::jflint@fbcbhm.org::2e51fe6d-0a97-472d-9eb5-562c8defdb3f" providerId="AD" clId="Web-{1544E7A8-8538-98DB-BDE1-6C1650A294FD}" dt="2026-10-18T16:20:17.188" v="40"/>
        <pc:sldMkLst>
          <pc:docMk/>
          <pc:sldMk cId="3111901275" sldId="268"/>
        </pc:sldMkLst>
        <pc:spChg chg="mod">
          <ac:chgData name="Jeremy Flint" userId="S::jflint@fbcbhm.org::2e51fe6d-0a97-472d-9eb5-562c8defdb3f" providerId="AD" clId="Web-{1544E7A8-8538-98DB-BDE1-6C1650A294FD}" dt="2026-10-18T16:18:51.061" v="7" actId="20577"/>
          <ac:spMkLst>
            <pc:docMk/>
            <pc:sldMk cId="3111901275" sldId="268"/>
            <ac:spMk id="4" creationId="{54A93E91-143D-5061-DD4D-18F157E23778}"/>
          </ac:spMkLst>
        </pc:spChg>
      </pc:sldChg>
      <pc:sldChg chg="modSp mod">
        <pc:chgData name="Jeremy Flint" userId="S::jflint@fbcbhm.org::2e51fe6d-0a97-472d-9eb5-562c8defdb3f" providerId="AD" clId="Web-{1544E7A8-8538-98DB-BDE1-6C1650A294FD}" dt="2026-10-18T16:20:17.188" v="40"/>
        <pc:sldMkLst>
          <pc:docMk/>
          <pc:sldMk cId="1479492055" sldId="269"/>
        </pc:sldMkLst>
        <pc:spChg chg="mod">
          <ac:chgData name="Jeremy Flint" userId="S::jflint@fbcbhm.org::2e51fe6d-0a97-472d-9eb5-562c8defdb3f" providerId="AD" clId="Web-{1544E7A8-8538-98DB-BDE1-6C1650A294FD}" dt="2026-10-18T16:18:57.905" v="9" actId="20577"/>
          <ac:spMkLst>
            <pc:docMk/>
            <pc:sldMk cId="1479492055" sldId="269"/>
            <ac:spMk id="4" creationId="{57BCFFB7-0634-B46F-F1E2-CFC36599A562}"/>
          </ac:spMkLst>
        </pc:spChg>
      </pc:sldChg>
      <pc:sldChg chg="del">
        <pc:chgData name="Jeremy Flint" userId="S::jflint@fbcbhm.org::2e51fe6d-0a97-472d-9eb5-562c8defdb3f" providerId="AD" clId="Web-{1544E7A8-8538-98DB-BDE1-6C1650A294FD}" dt="2026-10-18T16:19:02.139" v="11"/>
        <pc:sldMkLst>
          <pc:docMk/>
          <pc:sldMk cId="970405266" sldId="270"/>
        </pc:sldMkLst>
      </pc:sldChg>
      <pc:sldChg chg="del">
        <pc:chgData name="Jeremy Flint" userId="S::jflint@fbcbhm.org::2e51fe6d-0a97-472d-9eb5-562c8defdb3f" providerId="AD" clId="Web-{1544E7A8-8538-98DB-BDE1-6C1650A294FD}" dt="2026-10-18T16:19:02.999" v="12"/>
        <pc:sldMkLst>
          <pc:docMk/>
          <pc:sldMk cId="877919071" sldId="271"/>
        </pc:sldMkLst>
      </pc:sldChg>
      <pc:sldChg chg="del">
        <pc:chgData name="Jeremy Flint" userId="S::jflint@fbcbhm.org::2e51fe6d-0a97-472d-9eb5-562c8defdb3f" providerId="AD" clId="Web-{1544E7A8-8538-98DB-BDE1-6C1650A294FD}" dt="2026-10-18T16:19:03.858" v="13"/>
        <pc:sldMkLst>
          <pc:docMk/>
          <pc:sldMk cId="4152086121" sldId="272"/>
        </pc:sldMkLst>
      </pc:sldChg>
      <pc:sldChg chg="del">
        <pc:chgData name="Jeremy Flint" userId="S::jflint@fbcbhm.org::2e51fe6d-0a97-472d-9eb5-562c8defdb3f" providerId="AD" clId="Web-{1544E7A8-8538-98DB-BDE1-6C1650A294FD}" dt="2026-10-18T16:19:04.498" v="14"/>
        <pc:sldMkLst>
          <pc:docMk/>
          <pc:sldMk cId="856162894" sldId="273"/>
        </pc:sldMkLst>
      </pc:sldChg>
      <pc:sldChg chg="del">
        <pc:chgData name="Jeremy Flint" userId="S::jflint@fbcbhm.org::2e51fe6d-0a97-472d-9eb5-562c8defdb3f" providerId="AD" clId="Web-{1544E7A8-8538-98DB-BDE1-6C1650A294FD}" dt="2026-10-18T16:19:05.186" v="15"/>
        <pc:sldMkLst>
          <pc:docMk/>
          <pc:sldMk cId="639170384" sldId="274"/>
        </pc:sldMkLst>
      </pc:sldChg>
      <pc:sldChg chg="modSp mod">
        <pc:chgData name="Jeremy Flint" userId="S::jflint@fbcbhm.org::2e51fe6d-0a97-472d-9eb5-562c8defdb3f" providerId="AD" clId="Web-{1544E7A8-8538-98DB-BDE1-6C1650A294FD}" dt="2026-10-18T16:20:17.188" v="40"/>
        <pc:sldMkLst>
          <pc:docMk/>
          <pc:sldMk cId="2358297428" sldId="275"/>
        </pc:sldMkLst>
        <pc:spChg chg="mod">
          <ac:chgData name="Jeremy Flint" userId="S::jflint@fbcbhm.org::2e51fe6d-0a97-472d-9eb5-562c8defdb3f" providerId="AD" clId="Web-{1544E7A8-8538-98DB-BDE1-6C1650A294FD}" dt="2026-10-18T16:19:10.202" v="17" actId="20577"/>
          <ac:spMkLst>
            <pc:docMk/>
            <pc:sldMk cId="2358297428" sldId="275"/>
            <ac:spMk id="4" creationId="{A3CF68A6-4AF6-DCA3-8EC1-B9C20556A1EF}"/>
          </ac:spMkLst>
        </pc:spChg>
      </pc:sldChg>
      <pc:sldChg chg="del">
        <pc:chgData name="Jeremy Flint" userId="S::jflint@fbcbhm.org::2e51fe6d-0a97-472d-9eb5-562c8defdb3f" providerId="AD" clId="Web-{1544E7A8-8538-98DB-BDE1-6C1650A294FD}" dt="2026-10-18T16:19:12.264" v="19"/>
        <pc:sldMkLst>
          <pc:docMk/>
          <pc:sldMk cId="291860136" sldId="276"/>
        </pc:sldMkLst>
      </pc:sldChg>
      <pc:sldChg chg="modSp mod">
        <pc:chgData name="Jeremy Flint" userId="S::jflint@fbcbhm.org::2e51fe6d-0a97-472d-9eb5-562c8defdb3f" providerId="AD" clId="Web-{1544E7A8-8538-98DB-BDE1-6C1650A294FD}" dt="2026-10-18T16:20:17.188" v="40"/>
        <pc:sldMkLst>
          <pc:docMk/>
          <pc:sldMk cId="3460864521" sldId="277"/>
        </pc:sldMkLst>
        <pc:spChg chg="mod">
          <ac:chgData name="Jeremy Flint" userId="S::jflint@fbcbhm.org::2e51fe6d-0a97-472d-9eb5-562c8defdb3f" providerId="AD" clId="Web-{1544E7A8-8538-98DB-BDE1-6C1650A294FD}" dt="2026-10-18T16:19:16.780" v="20" actId="20577"/>
          <ac:spMkLst>
            <pc:docMk/>
            <pc:sldMk cId="3460864521" sldId="277"/>
            <ac:spMk id="4" creationId="{81A0E045-AEA2-F1E0-4AAC-E2D549DB923D}"/>
          </ac:spMkLst>
        </pc:spChg>
      </pc:sldChg>
      <pc:sldChg chg="modSp mod">
        <pc:chgData name="Jeremy Flint" userId="S::jflint@fbcbhm.org::2e51fe6d-0a97-472d-9eb5-562c8defdb3f" providerId="AD" clId="Web-{1544E7A8-8538-98DB-BDE1-6C1650A294FD}" dt="2026-10-18T16:20:17.188" v="40"/>
        <pc:sldMkLst>
          <pc:docMk/>
          <pc:sldMk cId="1397231140" sldId="278"/>
        </pc:sldMkLst>
        <pc:spChg chg="mod">
          <ac:chgData name="Jeremy Flint" userId="S::jflint@fbcbhm.org::2e51fe6d-0a97-472d-9eb5-562c8defdb3f" providerId="AD" clId="Web-{1544E7A8-8538-98DB-BDE1-6C1650A294FD}" dt="2026-10-18T16:19:23.921" v="22" actId="20577"/>
          <ac:spMkLst>
            <pc:docMk/>
            <pc:sldMk cId="1397231140" sldId="278"/>
            <ac:spMk id="4" creationId="{13C419DB-45A7-9FF7-CF0A-4EDE990D2A84}"/>
          </ac:spMkLst>
        </pc:spChg>
      </pc:sldChg>
      <pc:sldChg chg="del">
        <pc:chgData name="Jeremy Flint" userId="S::jflint@fbcbhm.org::2e51fe6d-0a97-472d-9eb5-562c8defdb3f" providerId="AD" clId="Web-{1544E7A8-8538-98DB-BDE1-6C1650A294FD}" dt="2026-10-18T16:19:38.749" v="29"/>
        <pc:sldMkLst>
          <pc:docMk/>
          <pc:sldMk cId="2460973361" sldId="279"/>
        </pc:sldMkLst>
      </pc:sldChg>
      <pc:sldChg chg="modSp mod">
        <pc:chgData name="Jeremy Flint" userId="S::jflint@fbcbhm.org::2e51fe6d-0a97-472d-9eb5-562c8defdb3f" providerId="AD" clId="Web-{1544E7A8-8538-98DB-BDE1-6C1650A294FD}" dt="2026-10-18T16:20:17.188" v="40"/>
        <pc:sldMkLst>
          <pc:docMk/>
          <pc:sldMk cId="4235266341" sldId="280"/>
        </pc:sldMkLst>
        <pc:spChg chg="mod">
          <ac:chgData name="Jeremy Flint" userId="S::jflint@fbcbhm.org::2e51fe6d-0a97-472d-9eb5-562c8defdb3f" providerId="AD" clId="Web-{1544E7A8-8538-98DB-BDE1-6C1650A294FD}" dt="2026-10-18T16:19:47.156" v="32" actId="20577"/>
          <ac:spMkLst>
            <pc:docMk/>
            <pc:sldMk cId="4235266341" sldId="280"/>
            <ac:spMk id="4" creationId="{B487810A-6212-67B8-BF81-32D36C9328A9}"/>
          </ac:spMkLst>
        </pc:spChg>
      </pc:sldChg>
      <pc:sldChg chg="del">
        <pc:chgData name="Jeremy Flint" userId="S::jflint@fbcbhm.org::2e51fe6d-0a97-472d-9eb5-562c8defdb3f" providerId="AD" clId="Web-{1544E7A8-8538-98DB-BDE1-6C1650A294FD}" dt="2026-10-18T16:19:39.405" v="30"/>
        <pc:sldMkLst>
          <pc:docMk/>
          <pc:sldMk cId="1237967419" sldId="281"/>
        </pc:sldMkLst>
      </pc:sldChg>
      <pc:sldChg chg="del">
        <pc:chgData name="Jeremy Flint" userId="S::jflint@fbcbhm.org::2e51fe6d-0a97-472d-9eb5-562c8defdb3f" providerId="AD" clId="Web-{1544E7A8-8538-98DB-BDE1-6C1650A294FD}" dt="2026-10-18T16:19:49.359" v="34"/>
        <pc:sldMkLst>
          <pc:docMk/>
          <pc:sldMk cId="676106152" sldId="282"/>
        </pc:sldMkLst>
      </pc:sldChg>
      <pc:sldChg chg="modSp mod setBg">
        <pc:chgData name="Jeremy Flint" userId="S::jflint@fbcbhm.org::2e51fe6d-0a97-472d-9eb5-562c8defdb3f" providerId="AD" clId="Web-{1544E7A8-8538-98DB-BDE1-6C1650A294FD}" dt="2026-10-18T16:20:17.188" v="40"/>
        <pc:sldMkLst>
          <pc:docMk/>
          <pc:sldMk cId="2257172098" sldId="283"/>
        </pc:sldMkLst>
        <pc:spChg chg="mod">
          <ac:chgData name="Jeremy Flint" userId="S::jflint@fbcbhm.org::2e51fe6d-0a97-472d-9eb5-562c8defdb3f" providerId="AD" clId="Web-{1544E7A8-8538-98DB-BDE1-6C1650A294FD}" dt="2026-10-18T16:19:54.156" v="36" actId="20577"/>
          <ac:spMkLst>
            <pc:docMk/>
            <pc:sldMk cId="2257172098" sldId="283"/>
            <ac:spMk id="4" creationId="{42FE9731-1CCA-7193-406B-1A381DF469ED}"/>
          </ac:spMkLst>
        </pc:spChg>
      </pc:sldChg>
      <pc:sldChg chg="del">
        <pc:chgData name="Jeremy Flint" userId="S::jflint@fbcbhm.org::2e51fe6d-0a97-472d-9eb5-562c8defdb3f" providerId="AD" clId="Web-{1544E7A8-8538-98DB-BDE1-6C1650A294FD}" dt="2026-10-18T16:19:55.359" v="37"/>
        <pc:sldMkLst>
          <pc:docMk/>
          <pc:sldMk cId="1759305645" sldId="284"/>
        </pc:sldMkLst>
      </pc:sldChg>
      <pc:sldChg chg="del">
        <pc:chgData name="Jeremy Flint" userId="S::jflint@fbcbhm.org::2e51fe6d-0a97-472d-9eb5-562c8defdb3f" providerId="AD" clId="Web-{1544E7A8-8538-98DB-BDE1-6C1650A294FD}" dt="2026-10-18T16:19:27.671" v="23"/>
        <pc:sldMkLst>
          <pc:docMk/>
          <pc:sldMk cId="3333253532" sldId="285"/>
        </pc:sldMkLst>
      </pc:sldChg>
      <pc:sldChg chg="del">
        <pc:chgData name="Jeremy Flint" userId="S::jflint@fbcbhm.org::2e51fe6d-0a97-472d-9eb5-562c8defdb3f" providerId="AD" clId="Web-{1544E7A8-8538-98DB-BDE1-6C1650A294FD}" dt="2026-10-18T16:19:28.421" v="24"/>
        <pc:sldMkLst>
          <pc:docMk/>
          <pc:sldMk cId="3202157039" sldId="286"/>
        </pc:sldMkLst>
      </pc:sldChg>
      <pc:sldChg chg="del">
        <pc:chgData name="Jeremy Flint" userId="S::jflint@fbcbhm.org::2e51fe6d-0a97-472d-9eb5-562c8defdb3f" providerId="AD" clId="Web-{1544E7A8-8538-98DB-BDE1-6C1650A294FD}" dt="2026-10-18T16:19:29.171" v="25"/>
        <pc:sldMkLst>
          <pc:docMk/>
          <pc:sldMk cId="1222123208" sldId="287"/>
        </pc:sldMkLst>
      </pc:sldChg>
      <pc:sldChg chg="del">
        <pc:chgData name="Jeremy Flint" userId="S::jflint@fbcbhm.org::2e51fe6d-0a97-472d-9eb5-562c8defdb3f" providerId="AD" clId="Web-{1544E7A8-8538-98DB-BDE1-6C1650A294FD}" dt="2026-10-18T16:19:30.280" v="26"/>
        <pc:sldMkLst>
          <pc:docMk/>
          <pc:sldMk cId="3856125413" sldId="288"/>
        </pc:sldMkLst>
      </pc:sldChg>
      <pc:sldChg chg="modSp mod">
        <pc:chgData name="Jeremy Flint" userId="S::jflint@fbcbhm.org::2e51fe6d-0a97-472d-9eb5-562c8defdb3f" providerId="AD" clId="Web-{1544E7A8-8538-98DB-BDE1-6C1650A294FD}" dt="2026-10-18T16:20:17.188" v="40"/>
        <pc:sldMkLst>
          <pc:docMk/>
          <pc:sldMk cId="1917537754" sldId="289"/>
        </pc:sldMkLst>
        <pc:spChg chg="mod">
          <ac:chgData name="Jeremy Flint" userId="S::jflint@fbcbhm.org::2e51fe6d-0a97-472d-9eb5-562c8defdb3f" providerId="AD" clId="Web-{1544E7A8-8538-98DB-BDE1-6C1650A294FD}" dt="2026-10-18T16:19:34.843" v="27" actId="20577"/>
          <ac:spMkLst>
            <pc:docMk/>
            <pc:sldMk cId="1917537754" sldId="289"/>
            <ac:spMk id="4" creationId="{E2AA6078-3C01-EB99-8712-25A52A61F935}"/>
          </ac:spMkLst>
        </pc:spChg>
      </pc:sldChg>
      <pc:sldMasterChg chg="mod setBg modSldLayout">
        <pc:chgData name="Jeremy Flint" userId="S::jflint@fbcbhm.org::2e51fe6d-0a97-472d-9eb5-562c8defdb3f" providerId="AD" clId="Web-{1544E7A8-8538-98DB-BDE1-6C1650A294FD}" dt="2026-10-18T16:20:17.188" v="40"/>
        <pc:sldMasterMkLst>
          <pc:docMk/>
          <pc:sldMasterMk cId="2357332948" sldId="2147483660"/>
        </pc:sldMasterMkLst>
        <pc:sldLayoutChg chg="mod">
          <pc:chgData name="Jeremy Flint" userId="S::jflint@fbcbhm.org::2e51fe6d-0a97-472d-9eb5-562c8defdb3f" providerId="AD" clId="Web-{1544E7A8-8538-98DB-BDE1-6C1650A294FD}" dt="2026-10-18T16:20:17.188" v="40"/>
          <pc:sldLayoutMkLst>
            <pc:docMk/>
            <pc:sldMasterMk cId="2357332948" sldId="2147483660"/>
            <pc:sldLayoutMk cId="4005902385" sldId="2147483661"/>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49381329" sldId="2147483662"/>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2577376435" sldId="2147483663"/>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2592837785" sldId="2147483664"/>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742504409" sldId="2147483665"/>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2258834759" sldId="2147483666"/>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1115733782" sldId="2147483667"/>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861545821" sldId="2147483668"/>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647063195" sldId="2147483669"/>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3694995990" sldId="2147483670"/>
          </pc:sldLayoutMkLst>
        </pc:sldLayoutChg>
        <pc:sldLayoutChg chg="mod">
          <pc:chgData name="Jeremy Flint" userId="S::jflint@fbcbhm.org::2e51fe6d-0a97-472d-9eb5-562c8defdb3f" providerId="AD" clId="Web-{1544E7A8-8538-98DB-BDE1-6C1650A294FD}" dt="2026-10-18T16:20:17.188" v="40"/>
          <pc:sldLayoutMkLst>
            <pc:docMk/>
            <pc:sldMasterMk cId="2357332948" sldId="2147483660"/>
            <pc:sldLayoutMk cId="415293085" sldId="2147483671"/>
          </pc:sldLayoutMkLst>
        </pc:sldLayoutChg>
      </pc:sldMasterChg>
    </pc:docChg>
  </pc:docChgLst>
  <pc:docChgLst>
    <pc:chgData name="Jeremy Flint" userId="S::jflint@fbcbhm.org::2e51fe6d-0a97-472d-9eb5-562c8defdb3f" providerId="AD" clId="Web-{C36CA94A-2F78-795C-CC3E-C56A0C7E26E7}"/>
    <pc:docChg chg="addSld modSld modMainMaster">
      <pc:chgData name="Jeremy Flint" userId="S::jflint@fbcbhm.org::2e51fe6d-0a97-472d-9eb5-562c8defdb3f" providerId="AD" clId="Web-{C36CA94A-2F78-795C-CC3E-C56A0C7E26E7}" dt="2026-10-17T13:43:32.487" v="252"/>
      <pc:docMkLst>
        <pc:docMk/>
      </pc:docMkLst>
      <pc:sldChg chg="modSp mod">
        <pc:chgData name="Jeremy Flint" userId="S::jflint@fbcbhm.org::2e51fe6d-0a97-472d-9eb5-562c8defdb3f" providerId="AD" clId="Web-{C36CA94A-2F78-795C-CC3E-C56A0C7E26E7}" dt="2026-10-17T13:40:58.418" v="190"/>
        <pc:sldMkLst>
          <pc:docMk/>
          <pc:sldMk cId="2334907012" sldId="256"/>
        </pc:sldMkLst>
        <pc:spChg chg="mod">
          <ac:chgData name="Jeremy Flint" userId="S::jflint@fbcbhm.org::2e51fe6d-0a97-472d-9eb5-562c8defdb3f" providerId="AD" clId="Web-{C36CA94A-2F78-795C-CC3E-C56A0C7E26E7}" dt="2026-10-17T13:40:19.307" v="188" actId="1076"/>
          <ac:spMkLst>
            <pc:docMk/>
            <pc:sldMk cId="2334907012" sldId="256"/>
            <ac:spMk id="4" creationId="{0E8235C2-3AA3-4177-A385-7136573104F5}"/>
          </ac:spMkLst>
        </pc:spChg>
      </pc:sldChg>
      <pc:sldChg chg="modSp mod setBg">
        <pc:chgData name="Jeremy Flint" userId="S::jflint@fbcbhm.org::2e51fe6d-0a97-472d-9eb5-562c8defdb3f" providerId="AD" clId="Web-{C36CA94A-2F78-795C-CC3E-C56A0C7E26E7}" dt="2026-10-17T13:41:11.388" v="197" actId="20577"/>
        <pc:sldMkLst>
          <pc:docMk/>
          <pc:sldMk cId="2998612" sldId="257"/>
        </pc:sldMkLst>
        <pc:spChg chg="mod">
          <ac:chgData name="Jeremy Flint" userId="S::jflint@fbcbhm.org::2e51fe6d-0a97-472d-9eb5-562c8defdb3f" providerId="AD" clId="Web-{C36CA94A-2F78-795C-CC3E-C56A0C7E26E7}" dt="2026-10-17T13:41:11.388" v="197" actId="20577"/>
          <ac:spMkLst>
            <pc:docMk/>
            <pc:sldMk cId="2998612" sldId="257"/>
            <ac:spMk id="4" creationId="{0E8235C2-3AA3-4177-A385-7136573104F5}"/>
          </ac:spMkLst>
        </pc:spChg>
      </pc:sldChg>
      <pc:sldChg chg="modSp mod">
        <pc:chgData name="Jeremy Flint" userId="S::jflint@fbcbhm.org::2e51fe6d-0a97-472d-9eb5-562c8defdb3f" providerId="AD" clId="Web-{C36CA94A-2F78-795C-CC3E-C56A0C7E26E7}" dt="2026-10-17T13:42:00.468" v="216" actId="20577"/>
        <pc:sldMkLst>
          <pc:docMk/>
          <pc:sldMk cId="3360054410" sldId="258"/>
        </pc:sldMkLst>
        <pc:spChg chg="mod">
          <ac:chgData name="Jeremy Flint" userId="S::jflint@fbcbhm.org::2e51fe6d-0a97-472d-9eb5-562c8defdb3f" providerId="AD" clId="Web-{C36CA94A-2F78-795C-CC3E-C56A0C7E26E7}" dt="2026-10-17T13:42:00.468" v="216" actId="20577"/>
          <ac:spMkLst>
            <pc:docMk/>
            <pc:sldMk cId="3360054410" sldId="258"/>
            <ac:spMk id="4" creationId="{0E8235C2-3AA3-4177-A385-7136573104F5}"/>
          </ac:spMkLst>
        </pc:spChg>
      </pc:sldChg>
      <pc:sldChg chg="modSp mod">
        <pc:chgData name="Jeremy Flint" userId="S::jflint@fbcbhm.org::2e51fe6d-0a97-472d-9eb5-562c8defdb3f" providerId="AD" clId="Web-{C36CA94A-2F78-795C-CC3E-C56A0C7E26E7}" dt="2026-10-17T13:42:59.408" v="240" actId="20577"/>
        <pc:sldMkLst>
          <pc:docMk/>
          <pc:sldMk cId="1472694102" sldId="259"/>
        </pc:sldMkLst>
        <pc:spChg chg="mod">
          <ac:chgData name="Jeremy Flint" userId="S::jflint@fbcbhm.org::2e51fe6d-0a97-472d-9eb5-562c8defdb3f" providerId="AD" clId="Web-{C36CA94A-2F78-795C-CC3E-C56A0C7E26E7}" dt="2026-10-17T13:42:59.408" v="240" actId="20577"/>
          <ac:spMkLst>
            <pc:docMk/>
            <pc:sldMk cId="1472694102" sldId="259"/>
            <ac:spMk id="4" creationId="{0E8235C2-3AA3-4177-A385-7136573104F5}"/>
          </ac:spMkLst>
        </pc:spChg>
      </pc:sldChg>
      <pc:sldChg chg="modSp add mod replId">
        <pc:chgData name="Jeremy Flint" userId="S::jflint@fbcbhm.org::2e51fe6d-0a97-472d-9eb5-562c8defdb3f" providerId="AD" clId="Web-{C36CA94A-2F78-795C-CC3E-C56A0C7E26E7}" dt="2026-10-17T13:41:38.076" v="208" actId="20577"/>
        <pc:sldMkLst>
          <pc:docMk/>
          <pc:sldMk cId="1183739796" sldId="260"/>
        </pc:sldMkLst>
        <pc:spChg chg="mod">
          <ac:chgData name="Jeremy Flint" userId="S::jflint@fbcbhm.org::2e51fe6d-0a97-472d-9eb5-562c8defdb3f" providerId="AD" clId="Web-{C36CA94A-2F78-795C-CC3E-C56A0C7E26E7}" dt="2026-10-17T13:41:38.076" v="208" actId="20577"/>
          <ac:spMkLst>
            <pc:docMk/>
            <pc:sldMk cId="1183739796" sldId="260"/>
            <ac:spMk id="4" creationId="{7ABDFFF3-A346-C9A5-28FB-F4442F8FE751}"/>
          </ac:spMkLst>
        </pc:spChg>
      </pc:sldChg>
      <pc:sldChg chg="modSp add mod replId">
        <pc:chgData name="Jeremy Flint" userId="S::jflint@fbcbhm.org::2e51fe6d-0a97-472d-9eb5-562c8defdb3f" providerId="AD" clId="Web-{C36CA94A-2F78-795C-CC3E-C56A0C7E26E7}" dt="2026-10-17T13:42:30.828" v="230" actId="20577"/>
        <pc:sldMkLst>
          <pc:docMk/>
          <pc:sldMk cId="3385210039" sldId="261"/>
        </pc:sldMkLst>
        <pc:spChg chg="mod">
          <ac:chgData name="Jeremy Flint" userId="S::jflint@fbcbhm.org::2e51fe6d-0a97-472d-9eb5-562c8defdb3f" providerId="AD" clId="Web-{C36CA94A-2F78-795C-CC3E-C56A0C7E26E7}" dt="2026-10-17T13:42:30.828" v="230" actId="20577"/>
          <ac:spMkLst>
            <pc:docMk/>
            <pc:sldMk cId="3385210039" sldId="261"/>
            <ac:spMk id="4" creationId="{83DA0EF5-C7CC-EA2C-B354-A58AFE06E98F}"/>
          </ac:spMkLst>
        </pc:spChg>
      </pc:sldChg>
      <pc:sldChg chg="modSp add mod replId">
        <pc:chgData name="Jeremy Flint" userId="S::jflint@fbcbhm.org::2e51fe6d-0a97-472d-9eb5-562c8defdb3f" providerId="AD" clId="Web-{C36CA94A-2F78-795C-CC3E-C56A0C7E26E7}" dt="2026-10-17T13:42:44.407" v="235" actId="20577"/>
        <pc:sldMkLst>
          <pc:docMk/>
          <pc:sldMk cId="3381937510" sldId="262"/>
        </pc:sldMkLst>
        <pc:spChg chg="mod">
          <ac:chgData name="Jeremy Flint" userId="S::jflint@fbcbhm.org::2e51fe6d-0a97-472d-9eb5-562c8defdb3f" providerId="AD" clId="Web-{C36CA94A-2F78-795C-CC3E-C56A0C7E26E7}" dt="2026-10-17T13:42:44.407" v="235" actId="20577"/>
          <ac:spMkLst>
            <pc:docMk/>
            <pc:sldMk cId="3381937510" sldId="262"/>
            <ac:spMk id="4" creationId="{448C2CD0-7AE4-6620-B037-48E38BF4A7A9}"/>
          </ac:spMkLst>
        </pc:spChg>
      </pc:sldChg>
      <pc:sldChg chg="modSp add mod replId">
        <pc:chgData name="Jeremy Flint" userId="S::jflint@fbcbhm.org::2e51fe6d-0a97-472d-9eb5-562c8defdb3f" providerId="AD" clId="Web-{C36CA94A-2F78-795C-CC3E-C56A0C7E26E7}" dt="2026-10-17T13:43:24.784" v="249" actId="20577"/>
        <pc:sldMkLst>
          <pc:docMk/>
          <pc:sldMk cId="1226967658" sldId="263"/>
        </pc:sldMkLst>
        <pc:spChg chg="mod">
          <ac:chgData name="Jeremy Flint" userId="S::jflint@fbcbhm.org::2e51fe6d-0a97-472d-9eb5-562c8defdb3f" providerId="AD" clId="Web-{C36CA94A-2F78-795C-CC3E-C56A0C7E26E7}" dt="2026-10-17T13:43:24.784" v="249" actId="20577"/>
          <ac:spMkLst>
            <pc:docMk/>
            <pc:sldMk cId="1226967658" sldId="263"/>
            <ac:spMk id="4" creationId="{D5697443-B75E-D043-C86F-711A1FFD3D8F}"/>
          </ac:spMkLst>
        </pc:spChg>
      </pc:sldChg>
      <pc:sldChg chg="modSp add replId">
        <pc:chgData name="Jeremy Flint" userId="S::jflint@fbcbhm.org::2e51fe6d-0a97-472d-9eb5-562c8defdb3f" providerId="AD" clId="Web-{C36CA94A-2F78-795C-CC3E-C56A0C7E26E7}" dt="2026-10-17T13:41:14.669" v="199" actId="20577"/>
        <pc:sldMkLst>
          <pc:docMk/>
          <pc:sldMk cId="2660968552" sldId="264"/>
        </pc:sldMkLst>
        <pc:spChg chg="mod">
          <ac:chgData name="Jeremy Flint" userId="S::jflint@fbcbhm.org::2e51fe6d-0a97-472d-9eb5-562c8defdb3f" providerId="AD" clId="Web-{C36CA94A-2F78-795C-CC3E-C56A0C7E26E7}" dt="2026-10-17T13:41:14.669" v="199" actId="20577"/>
          <ac:spMkLst>
            <pc:docMk/>
            <pc:sldMk cId="2660968552" sldId="264"/>
            <ac:spMk id="4" creationId="{E38FFE3B-E7BC-73B8-70C4-4662226DEEE0}"/>
          </ac:spMkLst>
        </pc:spChg>
      </pc:sldChg>
      <pc:sldChg chg="modSp add replId">
        <pc:chgData name="Jeremy Flint" userId="S::jflint@fbcbhm.org::2e51fe6d-0a97-472d-9eb5-562c8defdb3f" providerId="AD" clId="Web-{C36CA94A-2F78-795C-CC3E-C56A0C7E26E7}" dt="2026-10-17T13:41:18.560" v="201" actId="20577"/>
        <pc:sldMkLst>
          <pc:docMk/>
          <pc:sldMk cId="2708927542" sldId="265"/>
        </pc:sldMkLst>
        <pc:spChg chg="mod">
          <ac:chgData name="Jeremy Flint" userId="S::jflint@fbcbhm.org::2e51fe6d-0a97-472d-9eb5-562c8defdb3f" providerId="AD" clId="Web-{C36CA94A-2F78-795C-CC3E-C56A0C7E26E7}" dt="2026-10-17T13:41:18.560" v="201" actId="20577"/>
          <ac:spMkLst>
            <pc:docMk/>
            <pc:sldMk cId="2708927542" sldId="265"/>
            <ac:spMk id="4" creationId="{F7084A2F-E3B6-B1F0-1E4A-A1C04F113873}"/>
          </ac:spMkLst>
        </pc:spChg>
      </pc:sldChg>
      <pc:sldChg chg="modSp add replId">
        <pc:chgData name="Jeremy Flint" userId="S::jflint@fbcbhm.org::2e51fe6d-0a97-472d-9eb5-562c8defdb3f" providerId="AD" clId="Web-{C36CA94A-2F78-795C-CC3E-C56A0C7E26E7}" dt="2026-10-17T13:41:22.497" v="203" actId="20577"/>
        <pc:sldMkLst>
          <pc:docMk/>
          <pc:sldMk cId="3260893562" sldId="266"/>
        </pc:sldMkLst>
        <pc:spChg chg="mod">
          <ac:chgData name="Jeremy Flint" userId="S::jflint@fbcbhm.org::2e51fe6d-0a97-472d-9eb5-562c8defdb3f" providerId="AD" clId="Web-{C36CA94A-2F78-795C-CC3E-C56A0C7E26E7}" dt="2026-10-17T13:41:22.497" v="203" actId="20577"/>
          <ac:spMkLst>
            <pc:docMk/>
            <pc:sldMk cId="3260893562" sldId="266"/>
            <ac:spMk id="4" creationId="{D7BEC992-5646-24C9-75C2-8F9B91BE7887}"/>
          </ac:spMkLst>
        </pc:spChg>
      </pc:sldChg>
      <pc:sldChg chg="modSp add replId">
        <pc:chgData name="Jeremy Flint" userId="S::jflint@fbcbhm.org::2e51fe6d-0a97-472d-9eb5-562c8defdb3f" providerId="AD" clId="Web-{C36CA94A-2F78-795C-CC3E-C56A0C7E26E7}" dt="2026-10-17T13:41:25.513" v="205" actId="20577"/>
        <pc:sldMkLst>
          <pc:docMk/>
          <pc:sldMk cId="155574189" sldId="267"/>
        </pc:sldMkLst>
        <pc:spChg chg="mod">
          <ac:chgData name="Jeremy Flint" userId="S::jflint@fbcbhm.org::2e51fe6d-0a97-472d-9eb5-562c8defdb3f" providerId="AD" clId="Web-{C36CA94A-2F78-795C-CC3E-C56A0C7E26E7}" dt="2026-10-17T13:41:25.513" v="205" actId="20577"/>
          <ac:spMkLst>
            <pc:docMk/>
            <pc:sldMk cId="155574189" sldId="267"/>
            <ac:spMk id="4" creationId="{702123B4-B75B-8316-608A-485474192EBC}"/>
          </ac:spMkLst>
        </pc:spChg>
      </pc:sldChg>
      <pc:sldChg chg="add replId">
        <pc:chgData name="Jeremy Flint" userId="S::jflint@fbcbhm.org::2e51fe6d-0a97-472d-9eb5-562c8defdb3f" providerId="AD" clId="Web-{C36CA94A-2F78-795C-CC3E-C56A0C7E26E7}" dt="2026-10-17T13:41:08.356" v="195"/>
        <pc:sldMkLst>
          <pc:docMk/>
          <pc:sldMk cId="3111901275" sldId="268"/>
        </pc:sldMkLst>
      </pc:sldChg>
      <pc:sldChg chg="add replId">
        <pc:chgData name="Jeremy Flint" userId="S::jflint@fbcbhm.org::2e51fe6d-0a97-472d-9eb5-562c8defdb3f" providerId="AD" clId="Web-{C36CA94A-2F78-795C-CC3E-C56A0C7E26E7}" dt="2026-10-17T13:41:34.748" v="206"/>
        <pc:sldMkLst>
          <pc:docMk/>
          <pc:sldMk cId="1479492055" sldId="269"/>
        </pc:sldMkLst>
      </pc:sldChg>
      <pc:sldChg chg="modSp add replId">
        <pc:chgData name="Jeremy Flint" userId="S::jflint@fbcbhm.org::2e51fe6d-0a97-472d-9eb5-562c8defdb3f" providerId="AD" clId="Web-{C36CA94A-2F78-795C-CC3E-C56A0C7E26E7}" dt="2026-10-17T13:42:04.265" v="218" actId="20577"/>
        <pc:sldMkLst>
          <pc:docMk/>
          <pc:sldMk cId="970405266" sldId="270"/>
        </pc:sldMkLst>
        <pc:spChg chg="mod">
          <ac:chgData name="Jeremy Flint" userId="S::jflint@fbcbhm.org::2e51fe6d-0a97-472d-9eb5-562c8defdb3f" providerId="AD" clId="Web-{C36CA94A-2F78-795C-CC3E-C56A0C7E26E7}" dt="2026-10-17T13:42:04.265" v="218" actId="20577"/>
          <ac:spMkLst>
            <pc:docMk/>
            <pc:sldMk cId="970405266" sldId="270"/>
            <ac:spMk id="4" creationId="{4F8E6281-7B46-BB63-B8C9-3446529ACEA8}"/>
          </ac:spMkLst>
        </pc:spChg>
      </pc:sldChg>
      <pc:sldChg chg="modSp add replId">
        <pc:chgData name="Jeremy Flint" userId="S::jflint@fbcbhm.org::2e51fe6d-0a97-472d-9eb5-562c8defdb3f" providerId="AD" clId="Web-{C36CA94A-2F78-795C-CC3E-C56A0C7E26E7}" dt="2026-10-17T13:42:07.452" v="220" actId="20577"/>
        <pc:sldMkLst>
          <pc:docMk/>
          <pc:sldMk cId="877919071" sldId="271"/>
        </pc:sldMkLst>
        <pc:spChg chg="mod">
          <ac:chgData name="Jeremy Flint" userId="S::jflint@fbcbhm.org::2e51fe6d-0a97-472d-9eb5-562c8defdb3f" providerId="AD" clId="Web-{C36CA94A-2F78-795C-CC3E-C56A0C7E26E7}" dt="2026-10-17T13:42:07.452" v="220" actId="20577"/>
          <ac:spMkLst>
            <pc:docMk/>
            <pc:sldMk cId="877919071" sldId="271"/>
            <ac:spMk id="4" creationId="{750D8114-D726-3435-4F5B-C72EF00DDDBD}"/>
          </ac:spMkLst>
        </pc:spChg>
      </pc:sldChg>
      <pc:sldChg chg="modSp add replId">
        <pc:chgData name="Jeremy Flint" userId="S::jflint@fbcbhm.org::2e51fe6d-0a97-472d-9eb5-562c8defdb3f" providerId="AD" clId="Web-{C36CA94A-2F78-795C-CC3E-C56A0C7E26E7}" dt="2026-10-17T13:42:10.515" v="222" actId="20577"/>
        <pc:sldMkLst>
          <pc:docMk/>
          <pc:sldMk cId="4152086121" sldId="272"/>
        </pc:sldMkLst>
        <pc:spChg chg="mod">
          <ac:chgData name="Jeremy Flint" userId="S::jflint@fbcbhm.org::2e51fe6d-0a97-472d-9eb5-562c8defdb3f" providerId="AD" clId="Web-{C36CA94A-2F78-795C-CC3E-C56A0C7E26E7}" dt="2026-10-17T13:42:10.515" v="222" actId="20577"/>
          <ac:spMkLst>
            <pc:docMk/>
            <pc:sldMk cId="4152086121" sldId="272"/>
            <ac:spMk id="4" creationId="{E3D6E755-B7C3-C004-04A6-3AEC90A383A1}"/>
          </ac:spMkLst>
        </pc:spChg>
      </pc:sldChg>
      <pc:sldChg chg="modSp add replId">
        <pc:chgData name="Jeremy Flint" userId="S::jflint@fbcbhm.org::2e51fe6d-0a97-472d-9eb5-562c8defdb3f" providerId="AD" clId="Web-{C36CA94A-2F78-795C-CC3E-C56A0C7E26E7}" dt="2026-10-17T13:42:13.468" v="224" actId="20577"/>
        <pc:sldMkLst>
          <pc:docMk/>
          <pc:sldMk cId="856162894" sldId="273"/>
        </pc:sldMkLst>
        <pc:spChg chg="mod">
          <ac:chgData name="Jeremy Flint" userId="S::jflint@fbcbhm.org::2e51fe6d-0a97-472d-9eb5-562c8defdb3f" providerId="AD" clId="Web-{C36CA94A-2F78-795C-CC3E-C56A0C7E26E7}" dt="2026-10-17T13:42:13.468" v="224" actId="20577"/>
          <ac:spMkLst>
            <pc:docMk/>
            <pc:sldMk cId="856162894" sldId="273"/>
            <ac:spMk id="4" creationId="{985E7CFE-130C-7595-39DC-18AB66B978E6}"/>
          </ac:spMkLst>
        </pc:spChg>
      </pc:sldChg>
      <pc:sldChg chg="modSp add replId">
        <pc:chgData name="Jeremy Flint" userId="S::jflint@fbcbhm.org::2e51fe6d-0a97-472d-9eb5-562c8defdb3f" providerId="AD" clId="Web-{C36CA94A-2F78-795C-CC3E-C56A0C7E26E7}" dt="2026-10-17T13:42:16.812" v="226" actId="20577"/>
        <pc:sldMkLst>
          <pc:docMk/>
          <pc:sldMk cId="639170384" sldId="274"/>
        </pc:sldMkLst>
        <pc:spChg chg="mod">
          <ac:chgData name="Jeremy Flint" userId="S::jflint@fbcbhm.org::2e51fe6d-0a97-472d-9eb5-562c8defdb3f" providerId="AD" clId="Web-{C36CA94A-2F78-795C-CC3E-C56A0C7E26E7}" dt="2026-10-17T13:42:16.812" v="226" actId="20577"/>
          <ac:spMkLst>
            <pc:docMk/>
            <pc:sldMk cId="639170384" sldId="274"/>
            <ac:spMk id="4" creationId="{26D445BB-5109-A6F3-DD24-F6BFDF749C6A}"/>
          </ac:spMkLst>
        </pc:spChg>
      </pc:sldChg>
      <pc:sldChg chg="add replId">
        <pc:chgData name="Jeremy Flint" userId="S::jflint@fbcbhm.org::2e51fe6d-0a97-472d-9eb5-562c8defdb3f" providerId="AD" clId="Web-{C36CA94A-2F78-795C-CC3E-C56A0C7E26E7}" dt="2026-10-17T13:41:54.061" v="214"/>
        <pc:sldMkLst>
          <pc:docMk/>
          <pc:sldMk cId="2358297428" sldId="275"/>
        </pc:sldMkLst>
      </pc:sldChg>
      <pc:sldChg chg="modSp add replId">
        <pc:chgData name="Jeremy Flint" userId="S::jflint@fbcbhm.org::2e51fe6d-0a97-472d-9eb5-562c8defdb3f" providerId="AD" clId="Web-{C36CA94A-2F78-795C-CC3E-C56A0C7E26E7}" dt="2026-10-17T13:42:34.344" v="232" actId="20577"/>
        <pc:sldMkLst>
          <pc:docMk/>
          <pc:sldMk cId="291860136" sldId="276"/>
        </pc:sldMkLst>
        <pc:spChg chg="mod">
          <ac:chgData name="Jeremy Flint" userId="S::jflint@fbcbhm.org::2e51fe6d-0a97-472d-9eb5-562c8defdb3f" providerId="AD" clId="Web-{C36CA94A-2F78-795C-CC3E-C56A0C7E26E7}" dt="2026-10-17T13:42:34.344" v="232" actId="20577"/>
          <ac:spMkLst>
            <pc:docMk/>
            <pc:sldMk cId="291860136" sldId="276"/>
            <ac:spMk id="4" creationId="{6017D6BA-3ED4-9EE7-AF93-3F2E2EE6ED23}"/>
          </ac:spMkLst>
        </pc:spChg>
      </pc:sldChg>
      <pc:sldChg chg="add replId">
        <pc:chgData name="Jeremy Flint" userId="S::jflint@fbcbhm.org::2e51fe6d-0a97-472d-9eb5-562c8defdb3f" providerId="AD" clId="Web-{C36CA94A-2F78-795C-CC3E-C56A0C7E26E7}" dt="2026-10-17T13:42:25.594" v="228"/>
        <pc:sldMkLst>
          <pc:docMk/>
          <pc:sldMk cId="3460864521" sldId="277"/>
        </pc:sldMkLst>
      </pc:sldChg>
      <pc:sldChg chg="add replId">
        <pc:chgData name="Jeremy Flint" userId="S::jflint@fbcbhm.org::2e51fe6d-0a97-472d-9eb5-562c8defdb3f" providerId="AD" clId="Web-{C36CA94A-2F78-795C-CC3E-C56A0C7E26E7}" dt="2026-10-17T13:42:40.844" v="233"/>
        <pc:sldMkLst>
          <pc:docMk/>
          <pc:sldMk cId="1397231140" sldId="278"/>
        </pc:sldMkLst>
      </pc:sldChg>
      <pc:sldChg chg="modSp add replId">
        <pc:chgData name="Jeremy Flint" userId="S::jflint@fbcbhm.org::2e51fe6d-0a97-472d-9eb5-562c8defdb3f" providerId="AD" clId="Web-{C36CA94A-2F78-795C-CC3E-C56A0C7E26E7}" dt="2026-10-17T13:43:04.814" v="242" actId="20577"/>
        <pc:sldMkLst>
          <pc:docMk/>
          <pc:sldMk cId="2460973361" sldId="279"/>
        </pc:sldMkLst>
        <pc:spChg chg="mod">
          <ac:chgData name="Jeremy Flint" userId="S::jflint@fbcbhm.org::2e51fe6d-0a97-472d-9eb5-562c8defdb3f" providerId="AD" clId="Web-{C36CA94A-2F78-795C-CC3E-C56A0C7E26E7}" dt="2026-10-17T13:43:04.814" v="242" actId="20577"/>
          <ac:spMkLst>
            <pc:docMk/>
            <pc:sldMk cId="2460973361" sldId="279"/>
            <ac:spMk id="4" creationId="{A2A78E3C-C8AC-560C-E83A-386156B2F655}"/>
          </ac:spMkLst>
        </pc:spChg>
      </pc:sldChg>
      <pc:sldChg chg="add replId">
        <pc:chgData name="Jeremy Flint" userId="S::jflint@fbcbhm.org::2e51fe6d-0a97-472d-9eb5-562c8defdb3f" providerId="AD" clId="Web-{C36CA94A-2F78-795C-CC3E-C56A0C7E26E7}" dt="2026-10-17T13:42:56.720" v="237"/>
        <pc:sldMkLst>
          <pc:docMk/>
          <pc:sldMk cId="4235266341" sldId="280"/>
        </pc:sldMkLst>
      </pc:sldChg>
      <pc:sldChg chg="modSp add replId">
        <pc:chgData name="Jeremy Flint" userId="S::jflint@fbcbhm.org::2e51fe6d-0a97-472d-9eb5-562c8defdb3f" providerId="AD" clId="Web-{C36CA94A-2F78-795C-CC3E-C56A0C7E26E7}" dt="2026-10-17T13:43:14.268" v="244" actId="20577"/>
        <pc:sldMkLst>
          <pc:docMk/>
          <pc:sldMk cId="1237967419" sldId="281"/>
        </pc:sldMkLst>
        <pc:spChg chg="mod">
          <ac:chgData name="Jeremy Flint" userId="S::jflint@fbcbhm.org::2e51fe6d-0a97-472d-9eb5-562c8defdb3f" providerId="AD" clId="Web-{C36CA94A-2F78-795C-CC3E-C56A0C7E26E7}" dt="2026-10-17T13:43:14.268" v="244" actId="20577"/>
          <ac:spMkLst>
            <pc:docMk/>
            <pc:sldMk cId="1237967419" sldId="281"/>
            <ac:spMk id="4" creationId="{FCEC4008-2A97-5009-3377-403448D015FB}"/>
          </ac:spMkLst>
        </pc:spChg>
      </pc:sldChg>
      <pc:sldChg chg="modSp add replId">
        <pc:chgData name="Jeremy Flint" userId="S::jflint@fbcbhm.org::2e51fe6d-0a97-472d-9eb5-562c8defdb3f" providerId="AD" clId="Web-{C36CA94A-2F78-795C-CC3E-C56A0C7E26E7}" dt="2026-10-17T13:43:28.862" v="251" actId="20577"/>
        <pc:sldMkLst>
          <pc:docMk/>
          <pc:sldMk cId="676106152" sldId="282"/>
        </pc:sldMkLst>
        <pc:spChg chg="mod">
          <ac:chgData name="Jeremy Flint" userId="S::jflint@fbcbhm.org::2e51fe6d-0a97-472d-9eb5-562c8defdb3f" providerId="AD" clId="Web-{C36CA94A-2F78-795C-CC3E-C56A0C7E26E7}" dt="2026-10-17T13:43:28.862" v="251" actId="20577"/>
          <ac:spMkLst>
            <pc:docMk/>
            <pc:sldMk cId="676106152" sldId="282"/>
            <ac:spMk id="4" creationId="{7CDB25E4-13E3-986A-C4AD-4B61AFDCCF1C}"/>
          </ac:spMkLst>
        </pc:spChg>
      </pc:sldChg>
      <pc:sldChg chg="add replId">
        <pc:chgData name="Jeremy Flint" userId="S::jflint@fbcbhm.org::2e51fe6d-0a97-472d-9eb5-562c8defdb3f" providerId="AD" clId="Web-{C36CA94A-2F78-795C-CC3E-C56A0C7E26E7}" dt="2026-10-17T13:43:22.205" v="246"/>
        <pc:sldMkLst>
          <pc:docMk/>
          <pc:sldMk cId="2257172098" sldId="283"/>
        </pc:sldMkLst>
      </pc:sldChg>
      <pc:sldChg chg="delSp add replId">
        <pc:chgData name="Jeremy Flint" userId="S::jflint@fbcbhm.org::2e51fe6d-0a97-472d-9eb5-562c8defdb3f" providerId="AD" clId="Web-{C36CA94A-2F78-795C-CC3E-C56A0C7E26E7}" dt="2026-10-17T13:43:32.487" v="252"/>
        <pc:sldMkLst>
          <pc:docMk/>
          <pc:sldMk cId="1759305645" sldId="284"/>
        </pc:sldMkLst>
        <pc:spChg chg="del">
          <ac:chgData name="Jeremy Flint" userId="S::jflint@fbcbhm.org::2e51fe6d-0a97-472d-9eb5-562c8defdb3f" providerId="AD" clId="Web-{C36CA94A-2F78-795C-CC3E-C56A0C7E26E7}" dt="2026-10-17T13:43:32.487" v="252"/>
          <ac:spMkLst>
            <pc:docMk/>
            <pc:sldMk cId="1759305645" sldId="284"/>
            <ac:spMk id="4" creationId="{E097BC8A-BA60-900C-32A3-B069FABC935F}"/>
          </ac:spMkLst>
        </pc:spChg>
      </pc:sldChg>
      <pc:sldMasterChg chg="mod setBg modSldLayout">
        <pc:chgData name="Jeremy Flint" userId="S::jflint@fbcbhm.org::2e51fe6d-0a97-472d-9eb5-562c8defdb3f" providerId="AD" clId="Web-{C36CA94A-2F78-795C-CC3E-C56A0C7E26E7}" dt="2026-10-17T13:40:58.418" v="190"/>
        <pc:sldMasterMkLst>
          <pc:docMk/>
          <pc:sldMasterMk cId="2357332948" sldId="2147483660"/>
        </pc:sldMasterMkLst>
        <pc:sldLayoutChg chg="mod">
          <pc:chgData name="Jeremy Flint" userId="S::jflint@fbcbhm.org::2e51fe6d-0a97-472d-9eb5-562c8defdb3f" providerId="AD" clId="Web-{C36CA94A-2F78-795C-CC3E-C56A0C7E26E7}" dt="2026-10-17T13:40:58.418" v="190"/>
          <pc:sldLayoutMkLst>
            <pc:docMk/>
            <pc:sldMasterMk cId="2357332948" sldId="2147483660"/>
            <pc:sldLayoutMk cId="4005902385" sldId="2147483661"/>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49381329" sldId="2147483662"/>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2577376435" sldId="2147483663"/>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2592837785" sldId="2147483664"/>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742504409" sldId="2147483665"/>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2258834759" sldId="2147483666"/>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1115733782" sldId="2147483667"/>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861545821" sldId="2147483668"/>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647063195" sldId="2147483669"/>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3694995990" sldId="2147483670"/>
          </pc:sldLayoutMkLst>
        </pc:sldLayoutChg>
        <pc:sldLayoutChg chg="mod">
          <pc:chgData name="Jeremy Flint" userId="S::jflint@fbcbhm.org::2e51fe6d-0a97-472d-9eb5-562c8defdb3f" providerId="AD" clId="Web-{C36CA94A-2F78-795C-CC3E-C56A0C7E26E7}" dt="2026-10-17T13:40:58.418" v="190"/>
          <pc:sldLayoutMkLst>
            <pc:docMk/>
            <pc:sldMasterMk cId="2357332948" sldId="2147483660"/>
            <pc:sldLayoutMk cId="415293085" sldId="214748367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7439C9-A8C1-4CF1-954F-5E753790634E}"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4005902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7439C9-A8C1-4CF1-954F-5E753790634E}"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49381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7439C9-A8C1-4CF1-954F-5E753790634E}"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2577376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7439C9-A8C1-4CF1-954F-5E753790634E}"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2592837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7439C9-A8C1-4CF1-954F-5E753790634E}" type="datetimeFigureOut">
              <a:rPr lang="en-US" smtClean="0"/>
              <a:t>10/18/2026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742504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7439C9-A8C1-4CF1-954F-5E753790634E}" type="datetimeFigureOut">
              <a:rPr lang="en-US" smtClean="0"/>
              <a:t>10/18/2026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2258834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7439C9-A8C1-4CF1-954F-5E753790634E}" type="datetimeFigureOut">
              <a:rPr lang="en-US" smtClean="0"/>
              <a:t>10/18/2026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1115733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7439C9-A8C1-4CF1-954F-5E753790634E}"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861545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7439C9-A8C1-4CF1-954F-5E753790634E}" type="datetimeFigureOut">
              <a:rPr lang="en-US" smtClean="0"/>
              <a:t>10/18/2026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647063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7439C9-A8C1-4CF1-954F-5E753790634E}"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3694995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7439C9-A8C1-4CF1-954F-5E753790634E}" type="datetimeFigureOut">
              <a:rPr lang="en-US" smtClean="0"/>
              <a:t>10/18/2026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398C36-B56F-48C5-9088-4E89F53B4395}" type="slidenum">
              <a:rPr lang="en-US" smtClean="0"/>
              <a:t>‹#›</a:t>
            </a:fld>
            <a:endParaRPr lang="en-US"/>
          </a:p>
        </p:txBody>
      </p:sp>
    </p:spTree>
    <p:extLst>
      <p:ext uri="{BB962C8B-B14F-4D97-AF65-F5344CB8AC3E}">
        <p14:creationId xmlns:p14="http://schemas.microsoft.com/office/powerpoint/2010/main" val="41529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7439C9-A8C1-4CF1-954F-5E753790634E}" type="datetimeFigureOut">
              <a:rPr lang="en-US" smtClean="0"/>
              <a:t>10/18/2026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398C36-B56F-48C5-9088-4E89F53B4395}" type="slidenum">
              <a:rPr lang="en-US" smtClean="0"/>
              <a:t>‹#›</a:t>
            </a:fld>
            <a:endParaRPr lang="en-US"/>
          </a:p>
        </p:txBody>
      </p:sp>
    </p:spTree>
    <p:extLst>
      <p:ext uri="{BB962C8B-B14F-4D97-AF65-F5344CB8AC3E}">
        <p14:creationId xmlns:p14="http://schemas.microsoft.com/office/powerpoint/2010/main" val="235733294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8235C2-3AA3-4177-A385-7136573104F5}"/>
              </a:ext>
            </a:extLst>
          </p:cNvPr>
          <p:cNvSpPr txBox="1"/>
          <p:nvPr/>
        </p:nvSpPr>
        <p:spPr>
          <a:xfrm>
            <a:off x="333457" y="2302282"/>
            <a:ext cx="11523134" cy="2258311"/>
          </a:xfrm>
          <a:prstGeom prst="rect">
            <a:avLst/>
          </a:prstGeom>
          <a:noFill/>
        </p:spPr>
        <p:txBody>
          <a:bodyPr wrap="square" lIns="91440" tIns="45720" rIns="91440" bIns="45720" rtlCol="0" anchor="t">
            <a:spAutoFit/>
          </a:bodyPr>
          <a:lstStyle/>
          <a:p>
            <a:pPr algn="ctr">
              <a:lnSpc>
                <a:spcPct val="115000"/>
              </a:lnSpc>
              <a:spcAft>
                <a:spcPts val="100"/>
              </a:spcAft>
            </a:pPr>
            <a:r>
              <a:rPr lang="en-US" sz="5600">
                <a:solidFill>
                  <a:schemeClr val="bg1"/>
                </a:solidFill>
                <a:latin typeface="Calibri"/>
                <a:ea typeface="Calibri"/>
                <a:cs typeface="Times New Roman"/>
              </a:rPr>
              <a:t>I AM...the</a:t>
            </a:r>
            <a:r>
              <a:rPr lang="en-US" sz="5600">
                <a:solidFill>
                  <a:schemeClr val="bg1"/>
                </a:solidFill>
                <a:effectLst/>
                <a:latin typeface="Calibri"/>
                <a:ea typeface="Calibri"/>
                <a:cs typeface="Times New Roman"/>
              </a:rPr>
              <a:t> Light of the World</a:t>
            </a:r>
            <a:endParaRPr lang="en-US">
              <a:solidFill>
                <a:schemeClr val="bg1"/>
              </a:solidFill>
              <a:ea typeface="Calibri"/>
              <a:cs typeface="Calibri"/>
            </a:endParaRPr>
          </a:p>
          <a:p>
            <a:pPr marL="0" marR="0" algn="ctr">
              <a:lnSpc>
                <a:spcPct val="115000"/>
              </a:lnSpc>
              <a:spcBef>
                <a:spcPts val="0"/>
              </a:spcBef>
              <a:spcAft>
                <a:spcPts val="100"/>
              </a:spcAft>
            </a:pPr>
            <a:r>
              <a:rPr lang="en-US" sz="4400" dirty="0">
                <a:solidFill>
                  <a:schemeClr val="bg1"/>
                </a:solidFill>
                <a:effectLst/>
                <a:latin typeface="Calibri"/>
                <a:ea typeface="Calibri"/>
                <a:cs typeface="Times New Roman"/>
              </a:rPr>
              <a:t>John 8:12</a:t>
            </a:r>
          </a:p>
          <a:p>
            <a:pPr marL="0" marR="0">
              <a:lnSpc>
                <a:spcPct val="115000"/>
              </a:lnSpc>
              <a:spcBef>
                <a:spcPts val="0"/>
              </a:spcBef>
              <a:spcAft>
                <a:spcPts val="100"/>
              </a:spcAft>
            </a:pP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4907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8D036-6BAE-6245-E160-B0A6C35B3FD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A93E91-143D-5061-DD4D-18F157E23778}"/>
              </a:ext>
            </a:extLst>
          </p:cNvPr>
          <p:cNvSpPr txBox="1"/>
          <p:nvPr/>
        </p:nvSpPr>
        <p:spPr>
          <a:xfrm>
            <a:off x="372534" y="296333"/>
            <a:ext cx="11523134" cy="6093976"/>
          </a:xfrm>
          <a:prstGeom prst="rect">
            <a:avLst/>
          </a:prstGeom>
          <a:noFill/>
        </p:spPr>
        <p:txBody>
          <a:bodyPr wrap="square" lIns="91440" tIns="45720" rIns="91440" bIns="45720" rtlCol="0" anchor="t">
            <a:spAutoFit/>
          </a:bodyPr>
          <a:lstStyle/>
          <a:p>
            <a:pPr marL="0" marR="0">
              <a:spcBef>
                <a:spcPts val="1200"/>
              </a:spcBef>
            </a:pPr>
            <a:r>
              <a:rPr lang="en-US" sz="4000" dirty="0">
                <a:solidFill>
                  <a:schemeClr val="bg1"/>
                </a:solidFill>
                <a:effectLst/>
                <a:latin typeface="Calibri"/>
                <a:ea typeface="Calibri"/>
                <a:cs typeface="Calibri"/>
              </a:rPr>
              <a:t>THE LIGHT OF THE WORLD ILLUMINATES</a:t>
            </a:r>
            <a:endParaRPr lang="en-US" sz="4000">
              <a:solidFill>
                <a:schemeClr val="bg1"/>
              </a:solidFill>
              <a:ea typeface="Calibri"/>
              <a:cs typeface="Calibri"/>
            </a:endParaRPr>
          </a:p>
          <a:p>
            <a:pPr>
              <a:spcBef>
                <a:spcPts val="1200"/>
              </a:spcBef>
            </a:pPr>
            <a:r>
              <a:rPr lang="en-US" sz="3600" dirty="0">
                <a:solidFill>
                  <a:schemeClr val="bg1"/>
                </a:solidFill>
                <a:effectLst/>
                <a:latin typeface="Calibri"/>
                <a:ea typeface="Calibri"/>
                <a:cs typeface="Calibri"/>
              </a:rPr>
              <a:t>There are two foundational questions at the heart of every </a:t>
            </a:r>
            <a:r>
              <a:rPr lang="en-US" sz="3600">
                <a:solidFill>
                  <a:schemeClr val="bg1"/>
                </a:solidFill>
                <a:effectLst/>
                <a:latin typeface="Calibri"/>
                <a:ea typeface="Calibri"/>
                <a:cs typeface="Calibri"/>
              </a:rPr>
              <a:t>person’s life</a:t>
            </a:r>
            <a:r>
              <a:rPr lang="en-US" sz="3600">
                <a:solidFill>
                  <a:schemeClr val="bg1"/>
                </a:solidFill>
                <a:latin typeface="Calibri"/>
                <a:ea typeface="Calibri"/>
                <a:cs typeface="Calibri"/>
              </a:rPr>
              <a:t> – </a:t>
            </a:r>
            <a:endParaRPr lang="en-US" sz="3600" dirty="0">
              <a:solidFill>
                <a:schemeClr val="bg1"/>
              </a:solidFill>
              <a:latin typeface="Calibri"/>
              <a:ea typeface="Calibri"/>
              <a:cs typeface="Calibri"/>
            </a:endParaRPr>
          </a:p>
          <a:p>
            <a:pPr lvl="1">
              <a:spcBef>
                <a:spcPts val="600"/>
              </a:spcBef>
            </a:pPr>
            <a:r>
              <a:rPr lang="en-US" sz="3500">
                <a:solidFill>
                  <a:schemeClr val="bg1"/>
                </a:solidFill>
                <a:latin typeface="Calibri"/>
                <a:ea typeface="Calibri"/>
                <a:cs typeface="Calibri"/>
              </a:rPr>
              <a:t>Is</a:t>
            </a:r>
            <a:r>
              <a:rPr lang="en-US" sz="3500">
                <a:solidFill>
                  <a:schemeClr val="bg1"/>
                </a:solidFill>
                <a:effectLst/>
                <a:latin typeface="Calibri"/>
                <a:ea typeface="Calibri"/>
                <a:cs typeface="Calibri"/>
              </a:rPr>
              <a:t> God there?</a:t>
            </a:r>
            <a:endParaRPr lang="en-US">
              <a:solidFill>
                <a:schemeClr val="bg1"/>
              </a:solidFill>
              <a:ea typeface="Calibri"/>
              <a:cs typeface="Calibri"/>
            </a:endParaRPr>
          </a:p>
          <a:p>
            <a:pPr lvl="1">
              <a:spcBef>
                <a:spcPts val="600"/>
              </a:spcBef>
            </a:pPr>
            <a:r>
              <a:rPr lang="en-US" sz="3500">
                <a:solidFill>
                  <a:schemeClr val="bg1"/>
                </a:solidFill>
                <a:latin typeface="Calibri"/>
                <a:ea typeface="Calibri"/>
                <a:cs typeface="Calibri"/>
              </a:rPr>
              <a:t>Does</a:t>
            </a:r>
            <a:r>
              <a:rPr lang="en-US" sz="3500">
                <a:solidFill>
                  <a:schemeClr val="bg1"/>
                </a:solidFill>
                <a:effectLst/>
                <a:latin typeface="Calibri"/>
                <a:ea typeface="Calibri"/>
                <a:cs typeface="Calibri"/>
              </a:rPr>
              <a:t> God care?</a:t>
            </a:r>
            <a:endParaRPr lang="en-US">
              <a:solidFill>
                <a:schemeClr val="bg1"/>
              </a:solidFill>
              <a:ea typeface="Calibri"/>
              <a:cs typeface="Calibri"/>
            </a:endParaRPr>
          </a:p>
          <a:p>
            <a:pPr marL="0" marR="0">
              <a:spcBef>
                <a:spcPts val="1200"/>
              </a:spcBef>
              <a:spcAft>
                <a:spcPts val="0"/>
              </a:spcAft>
            </a:pPr>
            <a:r>
              <a:rPr lang="en-US" sz="3600" dirty="0">
                <a:solidFill>
                  <a:schemeClr val="bg1"/>
                </a:solidFill>
                <a:effectLst/>
                <a:latin typeface="Calibri"/>
                <a:ea typeface="Calibri"/>
                <a:cs typeface="Calibri"/>
              </a:rPr>
              <a:t>When Jesus came to this dark and dying world, it was to answer them both with a resounding </a:t>
            </a:r>
            <a:r>
              <a:rPr lang="en-US" sz="3200" i="1" dirty="0">
                <a:solidFill>
                  <a:schemeClr val="bg1"/>
                </a:solidFill>
                <a:effectLst/>
                <a:latin typeface="Arial"/>
                <a:ea typeface="Calibri"/>
                <a:cs typeface="Arial"/>
              </a:rPr>
              <a:t>“Yes!”</a:t>
            </a:r>
          </a:p>
          <a:p>
            <a:pPr marR="0" lvl="1">
              <a:spcBef>
                <a:spcPts val="1200"/>
              </a:spcBef>
              <a:spcAft>
                <a:spcPts val="0"/>
              </a:spcAft>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The people who walked in darkness have seen a great light. Those who dwelled in the land of the shadow of death, upon them a light has shined</a:t>
            </a:r>
            <a:r>
              <a:rPr lang="en-US" sz="3200" dirty="0">
                <a:solidFill>
                  <a:schemeClr val="bg1"/>
                </a:solidFill>
                <a:effectLst/>
                <a:latin typeface="Arial"/>
                <a:ea typeface="Calibri"/>
                <a:cs typeface="Arial"/>
              </a:rPr>
              <a:t>.” </a:t>
            </a:r>
            <a:r>
              <a:rPr lang="en-US" sz="2000">
                <a:solidFill>
                  <a:schemeClr val="bg1"/>
                </a:solidFill>
                <a:effectLst/>
                <a:latin typeface="Arial"/>
                <a:ea typeface="Calibri"/>
                <a:cs typeface="Arial"/>
              </a:rPr>
              <a:t>Isaiah 9:2</a:t>
            </a:r>
          </a:p>
        </p:txBody>
      </p:sp>
    </p:spTree>
    <p:extLst>
      <p:ext uri="{BB962C8B-B14F-4D97-AF65-F5344CB8AC3E}">
        <p14:creationId xmlns:p14="http://schemas.microsoft.com/office/powerpoint/2010/main" val="3111901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6FA90-735F-0A85-988C-2EC2217623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7BCFFB7-0634-B46F-F1E2-CFC36599A562}"/>
              </a:ext>
            </a:extLst>
          </p:cNvPr>
          <p:cNvSpPr txBox="1"/>
          <p:nvPr/>
        </p:nvSpPr>
        <p:spPr>
          <a:xfrm>
            <a:off x="372534" y="296333"/>
            <a:ext cx="11217032" cy="3600986"/>
          </a:xfrm>
          <a:prstGeom prst="rect">
            <a:avLst/>
          </a:prstGeom>
          <a:noFill/>
        </p:spPr>
        <p:txBody>
          <a:bodyPr wrap="square" lIns="91440" tIns="45720" rIns="91440" bIns="45720" rtlCol="0" anchor="t">
            <a:spAutoFit/>
          </a:bodyPr>
          <a:lstStyle/>
          <a:p>
            <a:pPr marL="0" marR="0">
              <a:spcBef>
                <a:spcPts val="1200"/>
              </a:spcBef>
            </a:pPr>
            <a:r>
              <a:rPr lang="en-US" sz="4000" dirty="0">
                <a:solidFill>
                  <a:schemeClr val="bg1"/>
                </a:solidFill>
                <a:effectLst/>
                <a:latin typeface="Calibri"/>
                <a:ea typeface="Calibri"/>
                <a:cs typeface="Calibri"/>
              </a:rPr>
              <a:t>THE LIGHT OF THE WORLD ILLUMINATES</a:t>
            </a:r>
            <a:endParaRPr lang="en-US" sz="4000">
              <a:solidFill>
                <a:schemeClr val="bg1"/>
              </a:solidFill>
              <a:ea typeface="Calibri"/>
              <a:cs typeface="Calibri"/>
            </a:endParaRPr>
          </a:p>
          <a:p>
            <a:pPr>
              <a:spcBef>
                <a:spcPts val="1200"/>
              </a:spcBef>
            </a:pPr>
            <a:r>
              <a:rPr lang="en-US" sz="3600" dirty="0">
                <a:solidFill>
                  <a:schemeClr val="bg1"/>
                </a:solidFill>
                <a:effectLst/>
                <a:latin typeface="Calibri"/>
                <a:ea typeface="Calibri"/>
                <a:cs typeface="Calibri"/>
              </a:rPr>
              <a:t>Jesus came to be the light that would show the way home to the Lord</a:t>
            </a:r>
          </a:p>
          <a:p>
            <a:pPr marR="0" lvl="1">
              <a:spcBef>
                <a:spcPts val="1200"/>
              </a:spcBef>
              <a:spcAft>
                <a:spcPts val="0"/>
              </a:spcAft>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No one has ever seen God, but the one and only Son, Who is Himself God and is in closest relationship with the Father, has made Him known</a:t>
            </a:r>
            <a:r>
              <a:rPr lang="en-US" sz="32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John 1:18 NIV</a:t>
            </a:r>
          </a:p>
        </p:txBody>
      </p:sp>
    </p:spTree>
    <p:extLst>
      <p:ext uri="{BB962C8B-B14F-4D97-AF65-F5344CB8AC3E}">
        <p14:creationId xmlns:p14="http://schemas.microsoft.com/office/powerpoint/2010/main" val="1479492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85C84-6C31-BBFC-274D-C38E9AC66C8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3CF68A6-4AF6-DCA3-8EC1-B9C20556A1EF}"/>
              </a:ext>
            </a:extLst>
          </p:cNvPr>
          <p:cNvSpPr txBox="1"/>
          <p:nvPr/>
        </p:nvSpPr>
        <p:spPr>
          <a:xfrm>
            <a:off x="372534" y="296333"/>
            <a:ext cx="9634416" cy="6186309"/>
          </a:xfrm>
          <a:prstGeom prst="rect">
            <a:avLst/>
          </a:prstGeom>
          <a:noFill/>
        </p:spPr>
        <p:txBody>
          <a:bodyPr wrap="square" lIns="91440" tIns="45720" rIns="91440" bIns="45720" rtlCol="0" anchor="t">
            <a:spAutoFit/>
          </a:bodyPr>
          <a:lstStyle/>
          <a:p>
            <a:pPr marL="0" marR="0">
              <a:spcBef>
                <a:spcPts val="1200"/>
              </a:spcBef>
              <a:spcAft>
                <a:spcPts val="0"/>
              </a:spcAft>
            </a:pPr>
            <a:r>
              <a:rPr lang="en-US" sz="4000">
                <a:solidFill>
                  <a:schemeClr val="bg1"/>
                </a:solidFill>
                <a:effectLst/>
                <a:latin typeface="Calibri"/>
                <a:ea typeface="Calibri"/>
                <a:cs typeface="Calibri"/>
              </a:rPr>
              <a:t>THE LIGHT OF THE WORLD DIRECTS</a:t>
            </a:r>
          </a:p>
          <a:p>
            <a:pPr marL="0" marR="0">
              <a:spcBef>
                <a:spcPts val="1200"/>
              </a:spcBef>
              <a:spcAft>
                <a:spcPts val="0"/>
              </a:spcAft>
            </a:pPr>
            <a:r>
              <a:rPr lang="en-US" sz="3600">
                <a:solidFill>
                  <a:schemeClr val="bg1"/>
                </a:solidFill>
                <a:effectLst/>
                <a:latin typeface="Calibri"/>
                <a:ea typeface="Calibri"/>
                <a:cs typeface="Calibri"/>
              </a:rPr>
              <a:t>We live in a dark world</a:t>
            </a:r>
          </a:p>
          <a:p>
            <a:pPr marR="0" lvl="1">
              <a:spcBef>
                <a:spcPts val="600"/>
              </a:spcBef>
              <a:spcAft>
                <a:spcPts val="0"/>
              </a:spcAft>
            </a:pPr>
            <a:r>
              <a:rPr lang="en-US" sz="3500">
                <a:solidFill>
                  <a:schemeClr val="bg1"/>
                </a:solidFill>
                <a:effectLst/>
                <a:latin typeface="Calibri"/>
                <a:ea typeface="Calibri"/>
                <a:cs typeface="Calibri"/>
              </a:rPr>
              <a:t>Full of sin</a:t>
            </a:r>
          </a:p>
          <a:p>
            <a:pPr marR="0" lvl="1">
              <a:spcBef>
                <a:spcPts val="600"/>
              </a:spcBef>
              <a:spcAft>
                <a:spcPts val="0"/>
              </a:spcAft>
            </a:pPr>
            <a:r>
              <a:rPr lang="en-US" sz="3500">
                <a:solidFill>
                  <a:schemeClr val="bg1"/>
                </a:solidFill>
                <a:effectLst/>
                <a:latin typeface="Calibri"/>
                <a:ea typeface="Calibri"/>
                <a:cs typeface="Calibri"/>
              </a:rPr>
              <a:t>Full of hurt</a:t>
            </a:r>
          </a:p>
          <a:p>
            <a:pPr marR="0" lvl="1">
              <a:spcBef>
                <a:spcPts val="600"/>
              </a:spcBef>
              <a:spcAft>
                <a:spcPts val="0"/>
              </a:spcAft>
            </a:pPr>
            <a:r>
              <a:rPr lang="en-US" sz="3500">
                <a:solidFill>
                  <a:schemeClr val="bg1"/>
                </a:solidFill>
                <a:effectLst/>
                <a:latin typeface="Calibri"/>
                <a:ea typeface="Calibri"/>
                <a:cs typeface="Calibri"/>
              </a:rPr>
              <a:t>Full of fear</a:t>
            </a:r>
          </a:p>
          <a:p>
            <a:pPr>
              <a:spcBef>
                <a:spcPts val="1200"/>
              </a:spcBef>
            </a:pPr>
            <a:r>
              <a:rPr lang="en-US" sz="3600" dirty="0">
                <a:solidFill>
                  <a:schemeClr val="bg1"/>
                </a:solidFill>
                <a:effectLst/>
                <a:latin typeface="Calibri"/>
                <a:ea typeface="Calibri"/>
                <a:cs typeface="Calibri"/>
              </a:rPr>
              <a:t>In confusing and painful times, you need Jesus </a:t>
            </a:r>
            <a:r>
              <a:rPr lang="en-US" sz="3600">
                <a:solidFill>
                  <a:schemeClr val="bg1"/>
                </a:solidFill>
                <a:latin typeface="Calibri"/>
                <a:ea typeface="Calibri"/>
                <a:cs typeface="Calibri"/>
              </a:rPr>
              <a:t>to show</a:t>
            </a:r>
            <a:r>
              <a:rPr lang="en-US" sz="3600" dirty="0">
                <a:solidFill>
                  <a:schemeClr val="bg1"/>
                </a:solidFill>
                <a:latin typeface="Calibri"/>
                <a:ea typeface="Calibri"/>
                <a:cs typeface="Calibri"/>
              </a:rPr>
              <a:t> you</a:t>
            </a:r>
            <a:r>
              <a:rPr lang="en-US" sz="3600" dirty="0">
                <a:solidFill>
                  <a:schemeClr val="bg1"/>
                </a:solidFill>
                <a:effectLst/>
                <a:latin typeface="Calibri"/>
                <a:ea typeface="Calibri"/>
                <a:cs typeface="Calibri"/>
              </a:rPr>
              <a:t> the way</a:t>
            </a:r>
          </a:p>
          <a:p>
            <a:pPr lvl="1">
              <a:spcBef>
                <a:spcPts val="1200"/>
              </a:spcBef>
            </a:pPr>
            <a:r>
              <a:rPr lang="en-US" sz="3100" dirty="0">
                <a:solidFill>
                  <a:schemeClr val="bg1"/>
                </a:solidFill>
                <a:effectLst/>
                <a:latin typeface="Arial"/>
                <a:ea typeface="Calibri"/>
                <a:cs typeface="Arial"/>
              </a:rPr>
              <a:t>“</a:t>
            </a:r>
            <a:r>
              <a:rPr lang="en-US" sz="3100" i="1" dirty="0">
                <a:solidFill>
                  <a:schemeClr val="bg1"/>
                </a:solidFill>
                <a:effectLst/>
                <a:latin typeface="Arial"/>
                <a:ea typeface="Calibri"/>
                <a:cs typeface="Arial"/>
              </a:rPr>
              <a:t>The Lord is my light and my salvation; whom shall I fear?</a:t>
            </a:r>
            <a:r>
              <a:rPr lang="en-US" sz="3100" i="1" dirty="0">
                <a:solidFill>
                  <a:schemeClr val="bg1"/>
                </a:solidFill>
                <a:latin typeface="Arial"/>
                <a:ea typeface="Calibri"/>
                <a:cs typeface="Arial"/>
              </a:rPr>
              <a:t> </a:t>
            </a:r>
            <a:r>
              <a:rPr lang="en-US" sz="3100" i="1" dirty="0">
                <a:solidFill>
                  <a:schemeClr val="bg1"/>
                </a:solidFill>
                <a:effectLst/>
                <a:latin typeface="Arial"/>
                <a:ea typeface="Calibri"/>
                <a:cs typeface="Arial"/>
              </a:rPr>
              <a:t> The Lord is the strength of my life; of whom shall I be afraid?</a:t>
            </a:r>
            <a:r>
              <a:rPr lang="en-US" sz="3100" dirty="0">
                <a:solidFill>
                  <a:schemeClr val="bg1"/>
                </a:solidFill>
                <a:effectLst/>
                <a:latin typeface="Arial"/>
                <a:ea typeface="Calibri"/>
                <a:cs typeface="Arial"/>
              </a:rPr>
              <a:t>”</a:t>
            </a:r>
            <a:r>
              <a:rPr lang="en-US" sz="32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Psalm </a:t>
            </a:r>
            <a:r>
              <a:rPr lang="en-US" sz="2000" dirty="0">
                <a:solidFill>
                  <a:schemeClr val="bg1"/>
                </a:solidFill>
                <a:latin typeface="Arial"/>
                <a:ea typeface="Calibri"/>
                <a:cs typeface="Arial"/>
              </a:rPr>
              <a:t>27:1</a:t>
            </a:r>
            <a:r>
              <a:rPr lang="en-US" sz="3600" i="1" dirty="0">
                <a:solidFill>
                  <a:schemeClr val="bg1"/>
                </a:solidFill>
                <a:effectLst/>
                <a:latin typeface="Calibri"/>
                <a:ea typeface="Calibri"/>
                <a:cs typeface="Calibri"/>
              </a:rPr>
              <a:t> </a:t>
            </a:r>
            <a:endParaRPr lang="en-US" sz="3600">
              <a:solidFill>
                <a:schemeClr val="bg1"/>
              </a:solidFill>
              <a:effectLst/>
              <a:latin typeface="Calibri"/>
              <a:ea typeface="Calibri"/>
              <a:cs typeface="Calibri"/>
            </a:endParaRPr>
          </a:p>
        </p:txBody>
      </p:sp>
    </p:spTree>
    <p:extLst>
      <p:ext uri="{BB962C8B-B14F-4D97-AF65-F5344CB8AC3E}">
        <p14:creationId xmlns:p14="http://schemas.microsoft.com/office/powerpoint/2010/main" val="2358297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2D606-C070-9AFD-C1E9-C54B6E5F1A7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1A0E045-AEA2-F1E0-4AAC-E2D549DB923D}"/>
              </a:ext>
            </a:extLst>
          </p:cNvPr>
          <p:cNvSpPr txBox="1"/>
          <p:nvPr/>
        </p:nvSpPr>
        <p:spPr>
          <a:xfrm>
            <a:off x="372534" y="296333"/>
            <a:ext cx="9823288" cy="5570756"/>
          </a:xfrm>
          <a:prstGeom prst="rect">
            <a:avLst/>
          </a:prstGeom>
          <a:noFill/>
        </p:spPr>
        <p:txBody>
          <a:bodyPr wrap="square" lIns="91440" tIns="45720" rIns="91440" bIns="45720" rtlCol="0" anchor="t">
            <a:spAutoFit/>
          </a:bodyPr>
          <a:lstStyle/>
          <a:p>
            <a:pPr marL="0" marR="0">
              <a:spcBef>
                <a:spcPts val="1200"/>
              </a:spcBef>
              <a:spcAft>
                <a:spcPts val="0"/>
              </a:spcAft>
            </a:pPr>
            <a:r>
              <a:rPr lang="en-US" sz="4000">
                <a:solidFill>
                  <a:schemeClr val="bg1"/>
                </a:solidFill>
                <a:effectLst/>
                <a:latin typeface="Calibri"/>
                <a:ea typeface="Calibri"/>
                <a:cs typeface="Calibri"/>
              </a:rPr>
              <a:t>THE LIGHT OF THE WORLD REVEALS</a:t>
            </a:r>
          </a:p>
          <a:p>
            <a:pPr marL="0" marR="0">
              <a:spcBef>
                <a:spcPts val="1200"/>
              </a:spcBef>
              <a:spcAft>
                <a:spcPts val="0"/>
              </a:spcAft>
            </a:pPr>
            <a:r>
              <a:rPr lang="en-US" sz="3600">
                <a:solidFill>
                  <a:schemeClr val="bg1"/>
                </a:solidFill>
                <a:effectLst/>
                <a:latin typeface="Calibri"/>
                <a:ea typeface="Calibri"/>
                <a:cs typeface="Calibri"/>
              </a:rPr>
              <a:t>He opens your spiritual eyes to see the things you need the most</a:t>
            </a:r>
          </a:p>
          <a:p>
            <a:pPr marR="0" lvl="1">
              <a:spcBef>
                <a:spcPts val="1200"/>
              </a:spcBef>
              <a:spcAft>
                <a:spcPts val="0"/>
              </a:spcAft>
            </a:pPr>
            <a:r>
              <a:rPr lang="en-US" sz="3200">
                <a:solidFill>
                  <a:schemeClr val="bg1"/>
                </a:solidFill>
                <a:effectLst/>
                <a:latin typeface="Arial"/>
                <a:ea typeface="Calibri"/>
                <a:cs typeface="Arial"/>
              </a:rPr>
              <a:t>“</a:t>
            </a:r>
            <a:r>
              <a:rPr lang="en-US" sz="3200" i="1">
                <a:solidFill>
                  <a:schemeClr val="bg1"/>
                </a:solidFill>
                <a:effectLst/>
                <a:latin typeface="Arial"/>
                <a:ea typeface="Calibri"/>
                <a:cs typeface="Arial"/>
              </a:rPr>
              <a:t>For no one can lay any foundation other than the one already laid, which is Jesus Christ. If any man builds on this foundation using gold, silver, costly stones, wood, hay or straw, </a:t>
            </a:r>
            <a:r>
              <a:rPr lang="en-US" sz="3200" i="1">
                <a:solidFill>
                  <a:schemeClr val="bg1"/>
                </a:solidFill>
                <a:latin typeface="Arial"/>
                <a:ea typeface="Calibri"/>
                <a:cs typeface="Arial"/>
              </a:rPr>
              <a:t>his</a:t>
            </a:r>
            <a:r>
              <a:rPr lang="en-US" sz="3200" i="1">
                <a:solidFill>
                  <a:schemeClr val="bg1"/>
                </a:solidFill>
                <a:effectLst/>
                <a:latin typeface="Arial"/>
                <a:ea typeface="Calibri"/>
                <a:cs typeface="Arial"/>
              </a:rPr>
              <a:t> work will be shown for what it is, because the </a:t>
            </a:r>
            <a:r>
              <a:rPr lang="en-US" sz="3200" i="1">
                <a:solidFill>
                  <a:schemeClr val="bg1"/>
                </a:solidFill>
                <a:latin typeface="Arial"/>
                <a:ea typeface="Calibri"/>
                <a:cs typeface="Arial"/>
              </a:rPr>
              <a:t>day</a:t>
            </a:r>
            <a:r>
              <a:rPr lang="en-US" sz="3200" i="1">
                <a:solidFill>
                  <a:schemeClr val="bg1"/>
                </a:solidFill>
                <a:effectLst/>
                <a:latin typeface="Arial"/>
                <a:ea typeface="Calibri"/>
                <a:cs typeface="Arial"/>
              </a:rPr>
              <a:t> will bring it to light. It will be revealed with fire, and the fire will test the quality of each man’s work</a:t>
            </a:r>
            <a:r>
              <a:rPr lang="en-US" sz="3200">
                <a:solidFill>
                  <a:schemeClr val="bg1"/>
                </a:solidFill>
                <a:effectLst/>
                <a:latin typeface="Arial"/>
                <a:ea typeface="Calibri"/>
                <a:cs typeface="Arial"/>
              </a:rPr>
              <a:t>.” </a:t>
            </a:r>
            <a:r>
              <a:rPr lang="en-US" sz="2000">
                <a:solidFill>
                  <a:schemeClr val="bg1"/>
                </a:solidFill>
                <a:latin typeface="Arial"/>
                <a:ea typeface="Calibri"/>
                <a:cs typeface="Arial"/>
              </a:rPr>
              <a:t>1</a:t>
            </a:r>
            <a:r>
              <a:rPr lang="en-US" sz="2000">
                <a:solidFill>
                  <a:schemeClr val="bg1"/>
                </a:solidFill>
                <a:effectLst/>
                <a:latin typeface="Arial"/>
                <a:ea typeface="Calibri"/>
                <a:cs typeface="Arial"/>
              </a:rPr>
              <a:t> Corinthians 3:11-13</a:t>
            </a:r>
            <a:endParaRPr lang="en-US" sz="3600">
              <a:solidFill>
                <a:schemeClr val="bg1"/>
              </a:solidFill>
              <a:effectLst/>
              <a:latin typeface="Calibri"/>
              <a:ea typeface="Calibri"/>
              <a:cs typeface="Calibri"/>
            </a:endParaRPr>
          </a:p>
        </p:txBody>
      </p:sp>
    </p:spTree>
    <p:extLst>
      <p:ext uri="{BB962C8B-B14F-4D97-AF65-F5344CB8AC3E}">
        <p14:creationId xmlns:p14="http://schemas.microsoft.com/office/powerpoint/2010/main" val="3460864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6170-C0AE-09A8-10E6-E501522A2C4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3C419DB-45A7-9FF7-CF0A-4EDE990D2A84}"/>
              </a:ext>
            </a:extLst>
          </p:cNvPr>
          <p:cNvSpPr txBox="1"/>
          <p:nvPr/>
        </p:nvSpPr>
        <p:spPr>
          <a:xfrm>
            <a:off x="372534" y="296333"/>
            <a:ext cx="9823288" cy="3231654"/>
          </a:xfrm>
          <a:prstGeom prst="rect">
            <a:avLst/>
          </a:prstGeom>
          <a:noFill/>
        </p:spPr>
        <p:txBody>
          <a:bodyPr wrap="square" lIns="91440" tIns="45720" rIns="91440" bIns="45720" rtlCol="0" anchor="t">
            <a:spAutoFit/>
          </a:bodyPr>
          <a:lstStyle/>
          <a:p>
            <a:pPr marL="0" marR="0">
              <a:spcBef>
                <a:spcPts val="1200"/>
              </a:spcBef>
              <a:spcAft>
                <a:spcPts val="0"/>
              </a:spcAft>
            </a:pPr>
            <a:r>
              <a:rPr lang="en-US" sz="4000">
                <a:solidFill>
                  <a:schemeClr val="bg1"/>
                </a:solidFill>
                <a:effectLst/>
                <a:latin typeface="Calibri"/>
                <a:ea typeface="Calibri"/>
                <a:cs typeface="Calibri"/>
              </a:rPr>
              <a:t>THE LIGHT OF THE WORLD REVEALS</a:t>
            </a:r>
          </a:p>
          <a:p>
            <a:pPr marL="0" marR="0">
              <a:spcBef>
                <a:spcPts val="1200"/>
              </a:spcBef>
              <a:spcAft>
                <a:spcPts val="0"/>
              </a:spcAft>
            </a:pPr>
            <a:r>
              <a:rPr lang="en-US" sz="3600">
                <a:solidFill>
                  <a:schemeClr val="bg1"/>
                </a:solidFill>
                <a:effectLst/>
                <a:latin typeface="Calibri"/>
                <a:ea typeface="Calibri"/>
                <a:cs typeface="Calibri"/>
              </a:rPr>
              <a:t>It is critical to ask the Light of the World to help you make your life right</a:t>
            </a:r>
          </a:p>
          <a:p>
            <a:pPr marL="0" marR="0">
              <a:spcBef>
                <a:spcPts val="1200"/>
              </a:spcBef>
              <a:spcAft>
                <a:spcPts val="0"/>
              </a:spcAft>
            </a:pPr>
            <a:r>
              <a:rPr lang="en-US" sz="3600">
                <a:solidFill>
                  <a:schemeClr val="bg1"/>
                </a:solidFill>
                <a:effectLst/>
                <a:latin typeface="Calibri"/>
                <a:ea typeface="Calibri"/>
                <a:cs typeface="Calibri"/>
              </a:rPr>
              <a:t>When He reveals what needs to change, today is the day</a:t>
            </a:r>
          </a:p>
        </p:txBody>
      </p:sp>
    </p:spTree>
    <p:extLst>
      <p:ext uri="{BB962C8B-B14F-4D97-AF65-F5344CB8AC3E}">
        <p14:creationId xmlns:p14="http://schemas.microsoft.com/office/powerpoint/2010/main" val="139723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08FFA-468F-2FC8-3F20-885DF8A6FF5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2AA6078-3C01-EB99-8712-25A52A61F935}"/>
              </a:ext>
            </a:extLst>
          </p:cNvPr>
          <p:cNvSpPr txBox="1"/>
          <p:nvPr/>
        </p:nvSpPr>
        <p:spPr>
          <a:xfrm>
            <a:off x="372534" y="296333"/>
            <a:ext cx="11444981" cy="5837495"/>
          </a:xfrm>
          <a:prstGeom prst="rect">
            <a:avLst/>
          </a:prstGeom>
          <a:noFill/>
        </p:spPr>
        <p:txBody>
          <a:bodyPr wrap="square" lIns="91440" tIns="45720" rIns="91440" bIns="45720" rtlCol="0" anchor="t">
            <a:spAutoFit/>
          </a:bodyPr>
          <a:lstStyle/>
          <a:p>
            <a:pPr>
              <a:spcBef>
                <a:spcPts val="1600"/>
              </a:spcBef>
            </a:pPr>
            <a:r>
              <a:rPr lang="en-US" sz="4000">
                <a:solidFill>
                  <a:schemeClr val="bg1"/>
                </a:solidFill>
                <a:effectLst/>
                <a:latin typeface="Calibri"/>
                <a:ea typeface="Calibri"/>
                <a:cs typeface="Calibri"/>
              </a:rPr>
              <a:t>THE LIGHT OF THE WORLD </a:t>
            </a:r>
            <a:r>
              <a:rPr lang="en-US" sz="4000">
                <a:solidFill>
                  <a:schemeClr val="bg1"/>
                </a:solidFill>
                <a:latin typeface="Calibri"/>
                <a:ea typeface="Calibri"/>
                <a:cs typeface="Calibri"/>
              </a:rPr>
              <a:t>OVERCOMES THE POWER OF THE DARKNESS</a:t>
            </a:r>
            <a:endParaRPr lang="en-US" sz="4000">
              <a:solidFill>
                <a:schemeClr val="bg1"/>
              </a:solidFill>
              <a:ea typeface="Calibri"/>
              <a:cs typeface="Calibri"/>
            </a:endParaRPr>
          </a:p>
          <a:p>
            <a:pPr lvl="1">
              <a:spcBef>
                <a:spcPts val="1600"/>
              </a:spcBef>
            </a:pPr>
            <a:r>
              <a:rPr lang="en-US" sz="3200" i="1" dirty="0">
                <a:solidFill>
                  <a:schemeClr val="bg1"/>
                </a:solidFill>
                <a:latin typeface="Arial"/>
                <a:ea typeface="Calibri"/>
                <a:cs typeface="Arial"/>
              </a:rPr>
              <a:t>"And the light shines in the darkness,</a:t>
            </a:r>
            <a:r>
              <a:rPr lang="en-US" sz="3200" i="1" dirty="0">
                <a:solidFill>
                  <a:schemeClr val="bg1"/>
                </a:solidFill>
                <a:effectLst/>
                <a:latin typeface="Arial"/>
                <a:ea typeface="Calibri"/>
                <a:cs typeface="Arial"/>
              </a:rPr>
              <a:t> </a:t>
            </a:r>
            <a:r>
              <a:rPr lang="en-US" sz="3200" i="1" dirty="0">
                <a:solidFill>
                  <a:schemeClr val="bg1"/>
                </a:solidFill>
                <a:latin typeface="Arial"/>
                <a:ea typeface="Calibri"/>
                <a:cs typeface="Arial"/>
              </a:rPr>
              <a:t>and the darkness did </a:t>
            </a:r>
            <a:r>
              <a:rPr lang="en-US" sz="3200" i="1">
                <a:solidFill>
                  <a:schemeClr val="bg1"/>
                </a:solidFill>
                <a:latin typeface="Arial"/>
                <a:ea typeface="Calibri"/>
                <a:cs typeface="Arial"/>
              </a:rPr>
              <a:t>not comprehend it."</a:t>
            </a:r>
            <a:r>
              <a:rPr lang="en-US" sz="3200" dirty="0">
                <a:solidFill>
                  <a:schemeClr val="bg1"/>
                </a:solidFill>
                <a:latin typeface="Arial"/>
                <a:ea typeface="Calibri"/>
                <a:cs typeface="Arial"/>
              </a:rPr>
              <a:t>  </a:t>
            </a:r>
            <a:r>
              <a:rPr lang="en-US" sz="2000">
                <a:solidFill>
                  <a:schemeClr val="bg1"/>
                </a:solidFill>
                <a:latin typeface="Arial"/>
                <a:ea typeface="Calibri"/>
                <a:cs typeface="Arial"/>
              </a:rPr>
              <a:t>John 1:5</a:t>
            </a:r>
            <a:r>
              <a:rPr lang="en-US" sz="2000" dirty="0">
                <a:solidFill>
                  <a:schemeClr val="bg1"/>
                </a:solidFill>
                <a:latin typeface="Arial"/>
                <a:ea typeface="Calibri"/>
                <a:cs typeface="Arial"/>
              </a:rPr>
              <a:t> </a:t>
            </a:r>
          </a:p>
          <a:p>
            <a:pPr>
              <a:spcBef>
                <a:spcPts val="1600"/>
              </a:spcBef>
            </a:pPr>
            <a:r>
              <a:rPr lang="en-US" sz="3600" dirty="0">
                <a:solidFill>
                  <a:schemeClr val="bg1"/>
                </a:solidFill>
                <a:latin typeface="Calibri"/>
                <a:ea typeface="Calibri"/>
                <a:cs typeface="Calibri"/>
              </a:rPr>
              <a:t>One thing will always be true when there is a contest between light and dar</a:t>
            </a:r>
            <a:r>
              <a:rPr lang="en-US" sz="3600">
                <a:solidFill>
                  <a:schemeClr val="bg1"/>
                </a:solidFill>
                <a:latin typeface="Calibri"/>
                <a:ea typeface="Calibri"/>
                <a:cs typeface="Calibri"/>
              </a:rPr>
              <a:t>kness is that the light always wins</a:t>
            </a:r>
            <a:endParaRPr lang="en-US" sz="3600" dirty="0">
              <a:solidFill>
                <a:schemeClr val="bg1"/>
              </a:solidFill>
              <a:latin typeface="Calibri"/>
              <a:ea typeface="Calibri"/>
              <a:cs typeface="Calibri"/>
            </a:endParaRPr>
          </a:p>
          <a:p>
            <a:pPr>
              <a:spcBef>
                <a:spcPts val="1600"/>
              </a:spcBef>
            </a:pPr>
            <a:r>
              <a:rPr lang="en-US" sz="3600">
                <a:solidFill>
                  <a:schemeClr val="bg1"/>
                </a:solidFill>
                <a:latin typeface="Calibri"/>
                <a:ea typeface="Calibri"/>
                <a:cs typeface="Calibri"/>
              </a:rPr>
              <a:t>That is what Jesus was telling this woman when He declared, </a:t>
            </a:r>
            <a:r>
              <a:rPr lang="en-US" sz="3200" i="1">
                <a:solidFill>
                  <a:schemeClr val="bg1"/>
                </a:solidFill>
                <a:latin typeface="Arial"/>
                <a:ea typeface="Calibri"/>
                <a:cs typeface="Arial"/>
              </a:rPr>
              <a:t>"I do not condemn you."</a:t>
            </a:r>
          </a:p>
          <a:p>
            <a:pPr>
              <a:spcBef>
                <a:spcPts val="1600"/>
              </a:spcBef>
            </a:pPr>
            <a:r>
              <a:rPr lang="en-US" sz="3600" dirty="0">
                <a:solidFill>
                  <a:schemeClr val="bg1"/>
                </a:solidFill>
                <a:latin typeface="Calibri"/>
                <a:ea typeface="Calibri"/>
                <a:cs typeface="Calibri"/>
              </a:rPr>
              <a:t>It is critical to understand how Jesus</a:t>
            </a:r>
            <a:r>
              <a:rPr lang="en-US" sz="3600">
                <a:solidFill>
                  <a:schemeClr val="bg1"/>
                </a:solidFill>
                <a:latin typeface="Calibri"/>
                <a:ea typeface="Calibri"/>
                <a:cs typeface="Calibri"/>
              </a:rPr>
              <a:t> transformed her</a:t>
            </a:r>
            <a:endParaRPr lang="en-US" sz="3600" dirty="0">
              <a:solidFill>
                <a:schemeClr val="bg1"/>
              </a:solidFill>
              <a:latin typeface="Calibri"/>
              <a:ea typeface="Calibri"/>
              <a:cs typeface="Calibri"/>
            </a:endParaRPr>
          </a:p>
        </p:txBody>
      </p:sp>
    </p:spTree>
    <p:extLst>
      <p:ext uri="{BB962C8B-B14F-4D97-AF65-F5344CB8AC3E}">
        <p14:creationId xmlns:p14="http://schemas.microsoft.com/office/powerpoint/2010/main" val="1917537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E0EC7-77F2-B0F3-F6A2-1482187DBBB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487810A-6212-67B8-BF81-32D36C9328A9}"/>
              </a:ext>
            </a:extLst>
          </p:cNvPr>
          <p:cNvSpPr txBox="1"/>
          <p:nvPr/>
        </p:nvSpPr>
        <p:spPr>
          <a:xfrm>
            <a:off x="372534" y="296333"/>
            <a:ext cx="11399392" cy="4626908"/>
          </a:xfrm>
          <a:prstGeom prst="rect">
            <a:avLst/>
          </a:prstGeom>
          <a:noFill/>
        </p:spPr>
        <p:txBody>
          <a:bodyPr wrap="square" lIns="91440" tIns="45720" rIns="91440" bIns="45720" rtlCol="0" anchor="t">
            <a:spAutoFit/>
          </a:bodyPr>
          <a:lstStyle/>
          <a:p>
            <a:pPr marL="0" marR="0">
              <a:spcBef>
                <a:spcPts val="1600"/>
              </a:spcBef>
              <a:spcAft>
                <a:spcPts val="0"/>
              </a:spcAft>
            </a:pPr>
            <a:r>
              <a:rPr lang="en-US" sz="4000" dirty="0">
                <a:solidFill>
                  <a:schemeClr val="bg1"/>
                </a:solidFill>
                <a:effectLst/>
                <a:latin typeface="Calibri"/>
                <a:ea typeface="Calibri"/>
                <a:cs typeface="Calibri"/>
              </a:rPr>
              <a:t>THE LIGHT OF THE WORLD COMPELS</a:t>
            </a:r>
            <a:endParaRPr lang="en-US" sz="4000">
              <a:solidFill>
                <a:schemeClr val="bg1"/>
              </a:solidFill>
              <a:ea typeface="Calibri"/>
              <a:cs typeface="Calibri"/>
            </a:endParaRPr>
          </a:p>
          <a:p>
            <a:pPr marL="0" marR="0">
              <a:spcBef>
                <a:spcPts val="1600"/>
              </a:spcBef>
              <a:spcAft>
                <a:spcPts val="0"/>
              </a:spcAft>
            </a:pPr>
            <a:r>
              <a:rPr lang="en-US" sz="3600" dirty="0">
                <a:solidFill>
                  <a:schemeClr val="bg1"/>
                </a:solidFill>
                <a:effectLst/>
                <a:latin typeface="Calibri"/>
                <a:ea typeface="Calibri"/>
                <a:cs typeface="Calibri"/>
              </a:rPr>
              <a:t>You have to decide, “Do I want to walk in darkness or light?”</a:t>
            </a:r>
          </a:p>
          <a:p>
            <a:pPr marR="0" lvl="1">
              <a:spcBef>
                <a:spcPts val="1600"/>
              </a:spcBef>
              <a:spcAft>
                <a:spcPts val="0"/>
              </a:spcAft>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He who believes in Him is not condemned; but he who </a:t>
            </a:r>
            <a:r>
              <a:rPr lang="en-US" sz="3200" i="1">
                <a:solidFill>
                  <a:schemeClr val="bg1"/>
                </a:solidFill>
                <a:effectLst/>
                <a:latin typeface="Arial"/>
                <a:ea typeface="Calibri"/>
                <a:cs typeface="Arial"/>
              </a:rPr>
              <a:t>does not believe is condemned already, because </a:t>
            </a:r>
            <a:r>
              <a:rPr lang="en-US" sz="3200" i="1">
                <a:solidFill>
                  <a:schemeClr val="bg1"/>
                </a:solidFill>
                <a:latin typeface="Arial"/>
                <a:ea typeface="Calibri"/>
                <a:cs typeface="Arial"/>
              </a:rPr>
              <a:t>he</a:t>
            </a:r>
            <a:r>
              <a:rPr lang="en-US" sz="3200" i="1">
                <a:solidFill>
                  <a:schemeClr val="bg1"/>
                </a:solidFill>
                <a:effectLst/>
                <a:latin typeface="Arial"/>
                <a:ea typeface="Calibri"/>
                <a:cs typeface="Arial"/>
              </a:rPr>
              <a:t> has </a:t>
            </a:r>
            <a:r>
              <a:rPr lang="en-US" sz="3200" i="1" dirty="0">
                <a:solidFill>
                  <a:schemeClr val="bg1"/>
                </a:solidFill>
                <a:effectLst/>
                <a:latin typeface="Arial"/>
                <a:ea typeface="Calibri"/>
                <a:cs typeface="Arial"/>
              </a:rPr>
              <a:t>not believed in the name of the only begotten Son of God. And this is the condemnation, that the Light has come into the world, and men loved darkness rather than light, because their deeds were evil</a:t>
            </a:r>
            <a:r>
              <a:rPr lang="en-US" sz="3200" dirty="0">
                <a:solidFill>
                  <a:schemeClr val="bg1"/>
                </a:solidFill>
                <a:effectLst/>
                <a:latin typeface="Arial"/>
                <a:ea typeface="Calibri"/>
                <a:cs typeface="Arial"/>
              </a:rPr>
              <a:t>.” </a:t>
            </a:r>
            <a:r>
              <a:rPr lang="en-US" sz="2000">
                <a:solidFill>
                  <a:schemeClr val="bg1"/>
                </a:solidFill>
                <a:effectLst/>
                <a:latin typeface="Arial"/>
                <a:ea typeface="Calibri"/>
                <a:cs typeface="Arial"/>
              </a:rPr>
              <a:t>John 3:18-19 </a:t>
            </a:r>
          </a:p>
        </p:txBody>
      </p:sp>
    </p:spTree>
    <p:extLst>
      <p:ext uri="{BB962C8B-B14F-4D97-AF65-F5344CB8AC3E}">
        <p14:creationId xmlns:p14="http://schemas.microsoft.com/office/powerpoint/2010/main" val="4235266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092A9-A44E-29B8-C518-E50ABA8487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2FE9731-1CCA-7193-406B-1A381DF469ED}"/>
              </a:ext>
            </a:extLst>
          </p:cNvPr>
          <p:cNvSpPr txBox="1"/>
          <p:nvPr/>
        </p:nvSpPr>
        <p:spPr>
          <a:xfrm>
            <a:off x="372534" y="296333"/>
            <a:ext cx="11444981" cy="3416320"/>
          </a:xfrm>
          <a:prstGeom prst="rect">
            <a:avLst/>
          </a:prstGeom>
          <a:noFill/>
        </p:spPr>
        <p:txBody>
          <a:bodyPr wrap="square" lIns="91440" tIns="45720" rIns="91440" bIns="45720" rtlCol="0" anchor="t">
            <a:spAutoFit/>
          </a:bodyPr>
          <a:lstStyle/>
          <a:p>
            <a:pPr marL="0" marR="0">
              <a:spcBef>
                <a:spcPts val="1600"/>
              </a:spcBef>
              <a:spcAft>
                <a:spcPts val="0"/>
              </a:spcAft>
            </a:pPr>
            <a:r>
              <a:rPr lang="en-US" sz="4000" dirty="0">
                <a:solidFill>
                  <a:schemeClr val="bg1"/>
                </a:solidFill>
                <a:effectLst/>
                <a:latin typeface="Calibri"/>
                <a:ea typeface="Calibri"/>
                <a:cs typeface="Calibri"/>
              </a:rPr>
              <a:t>THE LIGHT OF THE WORLD COMPELS</a:t>
            </a:r>
            <a:endParaRPr lang="en-US" sz="4000">
              <a:solidFill>
                <a:schemeClr val="bg1"/>
              </a:solidFill>
              <a:ea typeface="Calibri"/>
              <a:cs typeface="Calibri"/>
            </a:endParaRPr>
          </a:p>
          <a:p>
            <a:pPr marL="0" marR="0">
              <a:spcBef>
                <a:spcPts val="1600"/>
              </a:spcBef>
              <a:spcAft>
                <a:spcPts val="0"/>
              </a:spcAft>
            </a:pPr>
            <a:r>
              <a:rPr lang="en-US" sz="3600" dirty="0">
                <a:solidFill>
                  <a:schemeClr val="bg1"/>
                </a:solidFill>
                <a:effectLst/>
                <a:latin typeface="Calibri"/>
                <a:ea typeface="Calibri"/>
                <a:cs typeface="Calibri"/>
              </a:rPr>
              <a:t>Some people are attracted to the light</a:t>
            </a:r>
          </a:p>
          <a:p>
            <a:pPr marL="0" marR="0">
              <a:spcBef>
                <a:spcPts val="1600"/>
              </a:spcBef>
              <a:spcAft>
                <a:spcPts val="0"/>
              </a:spcAft>
            </a:pPr>
            <a:r>
              <a:rPr lang="en-US" sz="3600" dirty="0">
                <a:solidFill>
                  <a:schemeClr val="bg1"/>
                </a:solidFill>
                <a:effectLst/>
                <a:latin typeface="Calibri"/>
                <a:ea typeface="Calibri"/>
                <a:cs typeface="Calibri"/>
              </a:rPr>
              <a:t>Some people are repelled by the light</a:t>
            </a:r>
          </a:p>
          <a:p>
            <a:pPr lvl="1">
              <a:spcBef>
                <a:spcPts val="1600"/>
              </a:spcBef>
            </a:pPr>
            <a:r>
              <a:rPr lang="en-US" sz="3200" dirty="0">
                <a:solidFill>
                  <a:schemeClr val="bg1"/>
                </a:solidFill>
                <a:effectLst/>
                <a:latin typeface="Arial"/>
                <a:ea typeface="Calibri"/>
                <a:cs typeface="Arial"/>
              </a:rPr>
              <a:t>“</a:t>
            </a:r>
            <a:r>
              <a:rPr lang="en-US" sz="3200" i="1" dirty="0">
                <a:solidFill>
                  <a:schemeClr val="bg1"/>
                </a:solidFill>
                <a:effectLst/>
                <a:latin typeface="Arial"/>
                <a:ea typeface="Calibri"/>
                <a:cs typeface="Arial"/>
              </a:rPr>
              <a:t>I am the light of the world.</a:t>
            </a:r>
            <a:r>
              <a:rPr lang="en-US" sz="3200" i="1" dirty="0">
                <a:solidFill>
                  <a:schemeClr val="bg1"/>
                </a:solidFill>
                <a:latin typeface="Arial"/>
                <a:ea typeface="Calibri"/>
                <a:cs typeface="Arial"/>
              </a:rPr>
              <a:t> </a:t>
            </a:r>
            <a:r>
              <a:rPr lang="en-US" sz="3200" i="1" dirty="0">
                <a:solidFill>
                  <a:schemeClr val="bg1"/>
                </a:solidFill>
                <a:effectLst/>
                <a:latin typeface="Arial"/>
                <a:ea typeface="Calibri"/>
                <a:cs typeface="Arial"/>
              </a:rPr>
              <a:t> He who follows Me shall not walk in darkness, but have the light of life</a:t>
            </a:r>
            <a:r>
              <a:rPr lang="en-US" sz="3200" dirty="0">
                <a:solidFill>
                  <a:schemeClr val="bg1"/>
                </a:solidFill>
                <a:effectLst/>
                <a:latin typeface="Arial"/>
                <a:ea typeface="Calibri"/>
                <a:cs typeface="Arial"/>
              </a:rPr>
              <a:t>.” </a:t>
            </a:r>
            <a:r>
              <a:rPr lang="en-US" sz="2000" dirty="0">
                <a:solidFill>
                  <a:schemeClr val="bg1"/>
                </a:solidFill>
                <a:effectLst/>
                <a:latin typeface="Arial"/>
                <a:ea typeface="Calibri"/>
                <a:cs typeface="Arial"/>
              </a:rPr>
              <a:t>John 8:12</a:t>
            </a:r>
          </a:p>
        </p:txBody>
      </p:sp>
    </p:spTree>
    <p:extLst>
      <p:ext uri="{BB962C8B-B14F-4D97-AF65-F5344CB8AC3E}">
        <p14:creationId xmlns:p14="http://schemas.microsoft.com/office/powerpoint/2010/main" val="225717209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C6D26C184F57E4EB1E7A988F0BE3420" ma:contentTypeVersion="18" ma:contentTypeDescription="Create a new document." ma:contentTypeScope="" ma:versionID="a7f604063e4f0a35f3c986c1f08531d1">
  <xsd:schema xmlns:xsd="http://www.w3.org/2001/XMLSchema" xmlns:xs="http://www.w3.org/2001/XMLSchema" xmlns:p="http://schemas.microsoft.com/office/2006/metadata/properties" xmlns:ns2="588be2de-0071-49e0-abba-13eec4a1c2de" xmlns:ns3="d242de63-d98a-4aa7-bc7d-dcfc705a0a0a" targetNamespace="http://schemas.microsoft.com/office/2006/metadata/properties" ma:root="true" ma:fieldsID="a182b79a2b29306b503e86ec84b89815" ns2:_="" ns3:_="">
    <xsd:import namespace="588be2de-0071-49e0-abba-13eec4a1c2de"/>
    <xsd:import namespace="d242de63-d98a-4aa7-bc7d-dcfc705a0a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8be2de-0071-49e0-abba-13eec4a1c2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f10525f-b88a-42a4-9fa3-84e7668773af}" ma:internalName="TaxCatchAll" ma:showField="CatchAllData" ma:web="588be2de-0071-49e0-abba-13eec4a1c2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242de63-d98a-4aa7-bc7d-dcfc705a0a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4ddc2ab-b1bd-4286-ae05-8587cb1423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42de63-d98a-4aa7-bc7d-dcfc705a0a0a">
      <Terms xmlns="http://schemas.microsoft.com/office/infopath/2007/PartnerControls"/>
    </lcf76f155ced4ddcb4097134ff3c332f>
    <TaxCatchAll xmlns="588be2de-0071-49e0-abba-13eec4a1c2de" xsi:nil="true"/>
  </documentManagement>
</p:properties>
</file>

<file path=customXml/itemProps1.xml><?xml version="1.0" encoding="utf-8"?>
<ds:datastoreItem xmlns:ds="http://schemas.openxmlformats.org/officeDocument/2006/customXml" ds:itemID="{34C88BAC-D115-4EC0-A657-EA189510A7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8be2de-0071-49e0-abba-13eec4a1c2de"/>
    <ds:schemaRef ds:uri="d242de63-d98a-4aa7-bc7d-dcfc705a0a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370849-3896-4826-AC5F-EE16C7ADF6C8}">
  <ds:schemaRefs>
    <ds:schemaRef ds:uri="http://schemas.microsoft.com/sharepoint/v3/contenttype/forms"/>
  </ds:schemaRefs>
</ds:datastoreItem>
</file>

<file path=customXml/itemProps3.xml><?xml version="1.0" encoding="utf-8"?>
<ds:datastoreItem xmlns:ds="http://schemas.openxmlformats.org/officeDocument/2006/customXml" ds:itemID="{A90691A9-CDA2-4508-AF1E-02957EAD396C}">
  <ds:schemaRefs>
    <ds:schemaRef ds:uri="http://schemas.microsoft.com/office/2006/metadata/properties"/>
    <ds:schemaRef ds:uri="http://schemas.microsoft.com/office/infopath/2007/PartnerControls"/>
    <ds:schemaRef ds:uri="d242de63-d98a-4aa7-bc7d-dcfc705a0a0a"/>
    <ds:schemaRef ds:uri="588be2de-0071-49e0-abba-13eec4a1c2de"/>
  </ds:schemaRefs>
</ds:datastoreItem>
</file>

<file path=docProps/app.xml><?xml version="1.0" encoding="utf-8"?>
<Properties xmlns="http://schemas.openxmlformats.org/officeDocument/2006/extended-properties" xmlns:vt="http://schemas.openxmlformats.org/officeDocument/2006/docPropsVTypes">
  <Template>Office Theme</Template>
  <TotalTime>6</TotalTime>
  <Words>477</Words>
  <Application>Microsoft Office PowerPoint</Application>
  <PresentationFormat>Widescreen</PresentationFormat>
  <Paragraphs>31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Cyndy James</dc:creator>
  <cp:lastModifiedBy>Cyndy James</cp:lastModifiedBy>
  <cp:revision>155</cp:revision>
  <dcterms:created xsi:type="dcterms:W3CDTF">2026-10-16T15:20:57Z</dcterms:created>
  <dcterms:modified xsi:type="dcterms:W3CDTF">2026-10-18T16:20:20Z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0x0101003C6D26C184F57E4EB1E7A988F0BE3420</vt:lpwstr>
  </property>
  <property fmtid="{D5CDD505-2E9C-101B-9397-08002B2CF9AE}" pid="3" name="MediaServiceImageTags">
    <vt:lpwstr/>
  </property>
</Properties>
</file>