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60" r:id="rId8"/>
    <p:sldId id="259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B56855-A742-BDFA-A966-417113DC7A51}" v="135" dt="2026-10-25T16:20:44.9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emy Flint" userId="S::jflint@fbcbhm.org::2e51fe6d-0a97-472d-9eb5-562c8defdb3f" providerId="AD" clId="Web-{B6B56855-A742-BDFA-A966-417113DC7A51}"/>
    <pc:docChg chg="addSld modSld modMainMaster">
      <pc:chgData name="Jeremy Flint" userId="S::jflint@fbcbhm.org::2e51fe6d-0a97-472d-9eb5-562c8defdb3f" providerId="AD" clId="Web-{B6B56855-A742-BDFA-A966-417113DC7A51}" dt="2026-10-25T16:20:44.968" v="80" actId="20577"/>
      <pc:docMkLst>
        <pc:docMk/>
      </pc:docMkLst>
      <pc:sldChg chg="modSp mod">
        <pc:chgData name="Jeremy Flint" userId="S::jflint@fbcbhm.org::2e51fe6d-0a97-472d-9eb5-562c8defdb3f" providerId="AD" clId="Web-{B6B56855-A742-BDFA-A966-417113DC7A51}" dt="2026-10-25T16:20:27.077" v="76"/>
        <pc:sldMkLst>
          <pc:docMk/>
          <pc:sldMk cId="2761179797" sldId="256"/>
        </pc:sldMkLst>
        <pc:spChg chg="mod">
          <ac:chgData name="Jeremy Flint" userId="S::jflint@fbcbhm.org::2e51fe6d-0a97-472d-9eb5-562c8defdb3f" providerId="AD" clId="Web-{B6B56855-A742-BDFA-A966-417113DC7A51}" dt="2026-10-25T16:20:01.748" v="66" actId="20577"/>
          <ac:spMkLst>
            <pc:docMk/>
            <pc:sldMk cId="2761179797" sldId="256"/>
            <ac:spMk id="4" creationId="{6DB2383E-B8F4-4853-BF96-9339AEABBEA9}"/>
          </ac:spMkLst>
        </pc:spChg>
      </pc:sldChg>
      <pc:sldChg chg="modSp mod">
        <pc:chgData name="Jeremy Flint" userId="S::jflint@fbcbhm.org::2e51fe6d-0a97-472d-9eb5-562c8defdb3f" providerId="AD" clId="Web-{B6B56855-A742-BDFA-A966-417113DC7A51}" dt="2026-10-25T16:20:27.077" v="76"/>
        <pc:sldMkLst>
          <pc:docMk/>
          <pc:sldMk cId="452178835" sldId="257"/>
        </pc:sldMkLst>
        <pc:spChg chg="mod">
          <ac:chgData name="Jeremy Flint" userId="S::jflint@fbcbhm.org::2e51fe6d-0a97-472d-9eb5-562c8defdb3f" providerId="AD" clId="Web-{B6B56855-A742-BDFA-A966-417113DC7A51}" dt="2026-10-25T16:20:04.951" v="67" actId="20577"/>
          <ac:spMkLst>
            <pc:docMk/>
            <pc:sldMk cId="452178835" sldId="257"/>
            <ac:spMk id="4" creationId="{6DB2383E-B8F4-4853-BF96-9339AEABBEA9}"/>
          </ac:spMkLst>
        </pc:spChg>
      </pc:sldChg>
      <pc:sldChg chg="modSp mod">
        <pc:chgData name="Jeremy Flint" userId="S::jflint@fbcbhm.org::2e51fe6d-0a97-472d-9eb5-562c8defdb3f" providerId="AD" clId="Web-{B6B56855-A742-BDFA-A966-417113DC7A51}" dt="2026-10-25T16:20:27.077" v="76"/>
        <pc:sldMkLst>
          <pc:docMk/>
          <pc:sldMk cId="880862063" sldId="258"/>
        </pc:sldMkLst>
        <pc:spChg chg="mod">
          <ac:chgData name="Jeremy Flint" userId="S::jflint@fbcbhm.org::2e51fe6d-0a97-472d-9eb5-562c8defdb3f" providerId="AD" clId="Web-{B6B56855-A742-BDFA-A966-417113DC7A51}" dt="2026-10-25T16:20:08.077" v="69" actId="20577"/>
          <ac:spMkLst>
            <pc:docMk/>
            <pc:sldMk cId="880862063" sldId="258"/>
            <ac:spMk id="4" creationId="{6DB2383E-B8F4-4853-BF96-9339AEABBEA9}"/>
          </ac:spMkLst>
        </pc:spChg>
      </pc:sldChg>
      <pc:sldChg chg="modSp mod">
        <pc:chgData name="Jeremy Flint" userId="S::jflint@fbcbhm.org::2e51fe6d-0a97-472d-9eb5-562c8defdb3f" providerId="AD" clId="Web-{B6B56855-A742-BDFA-A966-417113DC7A51}" dt="2026-10-25T16:20:39.453" v="78" actId="20577"/>
        <pc:sldMkLst>
          <pc:docMk/>
          <pc:sldMk cId="2886683529" sldId="259"/>
        </pc:sldMkLst>
        <pc:spChg chg="mod">
          <ac:chgData name="Jeremy Flint" userId="S::jflint@fbcbhm.org::2e51fe6d-0a97-472d-9eb5-562c8defdb3f" providerId="AD" clId="Web-{B6B56855-A742-BDFA-A966-417113DC7A51}" dt="2026-10-25T16:20:39.453" v="78" actId="20577"/>
          <ac:spMkLst>
            <pc:docMk/>
            <pc:sldMk cId="2886683529" sldId="259"/>
            <ac:spMk id="4" creationId="{6DB2383E-B8F4-4853-BF96-9339AEABBEA9}"/>
          </ac:spMkLst>
        </pc:spChg>
      </pc:sldChg>
      <pc:sldChg chg="modSp add mod replId">
        <pc:chgData name="Jeremy Flint" userId="S::jflint@fbcbhm.org::2e51fe6d-0a97-472d-9eb5-562c8defdb3f" providerId="AD" clId="Web-{B6B56855-A742-BDFA-A966-417113DC7A51}" dt="2026-10-25T16:20:27.077" v="76"/>
        <pc:sldMkLst>
          <pc:docMk/>
          <pc:sldMk cId="3277559805" sldId="260"/>
        </pc:sldMkLst>
        <pc:spChg chg="mod">
          <ac:chgData name="Jeremy Flint" userId="S::jflint@fbcbhm.org::2e51fe6d-0a97-472d-9eb5-562c8defdb3f" providerId="AD" clId="Web-{B6B56855-A742-BDFA-A966-417113DC7A51}" dt="2026-10-25T16:20:10.858" v="71" actId="20577"/>
          <ac:spMkLst>
            <pc:docMk/>
            <pc:sldMk cId="3277559805" sldId="260"/>
            <ac:spMk id="4" creationId="{6E8F9024-FFFE-815E-5E93-303907F49361}"/>
          </ac:spMkLst>
        </pc:spChg>
      </pc:sldChg>
      <pc:sldChg chg="modSp add mod replId setBg">
        <pc:chgData name="Jeremy Flint" userId="S::jflint@fbcbhm.org::2e51fe6d-0a97-472d-9eb5-562c8defdb3f" providerId="AD" clId="Web-{B6B56855-A742-BDFA-A966-417113DC7A51}" dt="2026-10-25T16:20:44.968" v="80" actId="20577"/>
        <pc:sldMkLst>
          <pc:docMk/>
          <pc:sldMk cId="2925320240" sldId="261"/>
        </pc:sldMkLst>
        <pc:spChg chg="mod">
          <ac:chgData name="Jeremy Flint" userId="S::jflint@fbcbhm.org::2e51fe6d-0a97-472d-9eb5-562c8defdb3f" providerId="AD" clId="Web-{B6B56855-A742-BDFA-A966-417113DC7A51}" dt="2026-10-25T16:20:44.968" v="80" actId="20577"/>
          <ac:spMkLst>
            <pc:docMk/>
            <pc:sldMk cId="2925320240" sldId="261"/>
            <ac:spMk id="4" creationId="{6CD18700-12AD-81CC-2BC5-03EF586E5803}"/>
          </ac:spMkLst>
        </pc:spChg>
      </pc:sldChg>
      <pc:sldMasterChg chg="mod setBg modSldLayout">
        <pc:chgData name="Jeremy Flint" userId="S::jflint@fbcbhm.org::2e51fe6d-0a97-472d-9eb5-562c8defdb3f" providerId="AD" clId="Web-{B6B56855-A742-BDFA-A966-417113DC7A51}" dt="2026-10-25T16:20:27.077" v="76"/>
        <pc:sldMasterMkLst>
          <pc:docMk/>
          <pc:sldMasterMk cId="411289698" sldId="2147483660"/>
        </pc:sldMasterMkLst>
        <pc:sldLayoutChg chg="mod">
          <pc:chgData name="Jeremy Flint" userId="S::jflint@fbcbhm.org::2e51fe6d-0a97-472d-9eb5-562c8defdb3f" providerId="AD" clId="Web-{B6B56855-A742-BDFA-A966-417113DC7A51}" dt="2026-10-25T16:20:27.077" v="76"/>
          <pc:sldLayoutMkLst>
            <pc:docMk/>
            <pc:sldMasterMk cId="411289698" sldId="2147483660"/>
            <pc:sldLayoutMk cId="1057648134" sldId="2147483661"/>
          </pc:sldLayoutMkLst>
        </pc:sldLayoutChg>
        <pc:sldLayoutChg chg="mod">
          <pc:chgData name="Jeremy Flint" userId="S::jflint@fbcbhm.org::2e51fe6d-0a97-472d-9eb5-562c8defdb3f" providerId="AD" clId="Web-{B6B56855-A742-BDFA-A966-417113DC7A51}" dt="2026-10-25T16:20:27.077" v="76"/>
          <pc:sldLayoutMkLst>
            <pc:docMk/>
            <pc:sldMasterMk cId="411289698" sldId="2147483660"/>
            <pc:sldLayoutMk cId="71410670" sldId="2147483662"/>
          </pc:sldLayoutMkLst>
        </pc:sldLayoutChg>
        <pc:sldLayoutChg chg="mod">
          <pc:chgData name="Jeremy Flint" userId="S::jflint@fbcbhm.org::2e51fe6d-0a97-472d-9eb5-562c8defdb3f" providerId="AD" clId="Web-{B6B56855-A742-BDFA-A966-417113DC7A51}" dt="2026-10-25T16:20:27.077" v="76"/>
          <pc:sldLayoutMkLst>
            <pc:docMk/>
            <pc:sldMasterMk cId="411289698" sldId="2147483660"/>
            <pc:sldLayoutMk cId="447275787" sldId="2147483663"/>
          </pc:sldLayoutMkLst>
        </pc:sldLayoutChg>
        <pc:sldLayoutChg chg="mod">
          <pc:chgData name="Jeremy Flint" userId="S::jflint@fbcbhm.org::2e51fe6d-0a97-472d-9eb5-562c8defdb3f" providerId="AD" clId="Web-{B6B56855-A742-BDFA-A966-417113DC7A51}" dt="2026-10-25T16:20:27.077" v="76"/>
          <pc:sldLayoutMkLst>
            <pc:docMk/>
            <pc:sldMasterMk cId="411289698" sldId="2147483660"/>
            <pc:sldLayoutMk cId="694290749" sldId="2147483664"/>
          </pc:sldLayoutMkLst>
        </pc:sldLayoutChg>
        <pc:sldLayoutChg chg="mod">
          <pc:chgData name="Jeremy Flint" userId="S::jflint@fbcbhm.org::2e51fe6d-0a97-472d-9eb5-562c8defdb3f" providerId="AD" clId="Web-{B6B56855-A742-BDFA-A966-417113DC7A51}" dt="2026-10-25T16:20:27.077" v="76"/>
          <pc:sldLayoutMkLst>
            <pc:docMk/>
            <pc:sldMasterMk cId="411289698" sldId="2147483660"/>
            <pc:sldLayoutMk cId="1489389265" sldId="2147483665"/>
          </pc:sldLayoutMkLst>
        </pc:sldLayoutChg>
        <pc:sldLayoutChg chg="mod">
          <pc:chgData name="Jeremy Flint" userId="S::jflint@fbcbhm.org::2e51fe6d-0a97-472d-9eb5-562c8defdb3f" providerId="AD" clId="Web-{B6B56855-A742-BDFA-A966-417113DC7A51}" dt="2026-10-25T16:20:27.077" v="76"/>
          <pc:sldLayoutMkLst>
            <pc:docMk/>
            <pc:sldMasterMk cId="411289698" sldId="2147483660"/>
            <pc:sldLayoutMk cId="1710198015" sldId="2147483666"/>
          </pc:sldLayoutMkLst>
        </pc:sldLayoutChg>
        <pc:sldLayoutChg chg="mod">
          <pc:chgData name="Jeremy Flint" userId="S::jflint@fbcbhm.org::2e51fe6d-0a97-472d-9eb5-562c8defdb3f" providerId="AD" clId="Web-{B6B56855-A742-BDFA-A966-417113DC7A51}" dt="2026-10-25T16:20:27.077" v="76"/>
          <pc:sldLayoutMkLst>
            <pc:docMk/>
            <pc:sldMasterMk cId="411289698" sldId="2147483660"/>
            <pc:sldLayoutMk cId="2292163350" sldId="2147483667"/>
          </pc:sldLayoutMkLst>
        </pc:sldLayoutChg>
        <pc:sldLayoutChg chg="mod">
          <pc:chgData name="Jeremy Flint" userId="S::jflint@fbcbhm.org::2e51fe6d-0a97-472d-9eb5-562c8defdb3f" providerId="AD" clId="Web-{B6B56855-A742-BDFA-A966-417113DC7A51}" dt="2026-10-25T16:20:27.077" v="76"/>
          <pc:sldLayoutMkLst>
            <pc:docMk/>
            <pc:sldMasterMk cId="411289698" sldId="2147483660"/>
            <pc:sldLayoutMk cId="294783029" sldId="2147483668"/>
          </pc:sldLayoutMkLst>
        </pc:sldLayoutChg>
        <pc:sldLayoutChg chg="mod">
          <pc:chgData name="Jeremy Flint" userId="S::jflint@fbcbhm.org::2e51fe6d-0a97-472d-9eb5-562c8defdb3f" providerId="AD" clId="Web-{B6B56855-A742-BDFA-A966-417113DC7A51}" dt="2026-10-25T16:20:27.077" v="76"/>
          <pc:sldLayoutMkLst>
            <pc:docMk/>
            <pc:sldMasterMk cId="411289698" sldId="2147483660"/>
            <pc:sldLayoutMk cId="94502344" sldId="2147483669"/>
          </pc:sldLayoutMkLst>
        </pc:sldLayoutChg>
        <pc:sldLayoutChg chg="mod">
          <pc:chgData name="Jeremy Flint" userId="S::jflint@fbcbhm.org::2e51fe6d-0a97-472d-9eb5-562c8defdb3f" providerId="AD" clId="Web-{B6B56855-A742-BDFA-A966-417113DC7A51}" dt="2026-10-25T16:20:27.077" v="76"/>
          <pc:sldLayoutMkLst>
            <pc:docMk/>
            <pc:sldMasterMk cId="411289698" sldId="2147483660"/>
            <pc:sldLayoutMk cId="2925776950" sldId="2147483670"/>
          </pc:sldLayoutMkLst>
        </pc:sldLayoutChg>
        <pc:sldLayoutChg chg="mod">
          <pc:chgData name="Jeremy Flint" userId="S::jflint@fbcbhm.org::2e51fe6d-0a97-472d-9eb5-562c8defdb3f" providerId="AD" clId="Web-{B6B56855-A742-BDFA-A966-417113DC7A51}" dt="2026-10-25T16:20:27.077" v="76"/>
          <pc:sldLayoutMkLst>
            <pc:docMk/>
            <pc:sldMasterMk cId="411289698" sldId="2147483660"/>
            <pc:sldLayoutMk cId="2484477965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E895-7408-43D4-83A1-911A747C367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34627-E945-452D-B21C-F6AB5DF34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48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E895-7408-43D4-83A1-911A747C367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34627-E945-452D-B21C-F6AB5DF34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0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E895-7408-43D4-83A1-911A747C367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34627-E945-452D-B21C-F6AB5DF34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275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E895-7408-43D4-83A1-911A747C367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34627-E945-452D-B21C-F6AB5DF34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290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E895-7408-43D4-83A1-911A747C367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34627-E945-452D-B21C-F6AB5DF34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389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E895-7408-43D4-83A1-911A747C367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34627-E945-452D-B21C-F6AB5DF34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98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E895-7408-43D4-83A1-911A747C367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34627-E945-452D-B21C-F6AB5DF34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163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E895-7408-43D4-83A1-911A747C367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34627-E945-452D-B21C-F6AB5DF34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83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E895-7408-43D4-83A1-911A747C367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34627-E945-452D-B21C-F6AB5DF34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02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E895-7408-43D4-83A1-911A747C367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34627-E945-452D-B21C-F6AB5DF34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776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E895-7408-43D4-83A1-911A747C367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34627-E945-452D-B21C-F6AB5DF34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477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8E895-7408-43D4-83A1-911A747C367C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34627-E945-452D-B21C-F6AB5DF34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896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B2383E-B8F4-4853-BF96-9339AEABBEA9}"/>
              </a:ext>
            </a:extLst>
          </p:cNvPr>
          <p:cNvSpPr txBox="1"/>
          <p:nvPr/>
        </p:nvSpPr>
        <p:spPr>
          <a:xfrm>
            <a:off x="323036" y="2481385"/>
            <a:ext cx="11540067" cy="1895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560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>I AM the Living Water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4400">
                <a:solidFill>
                  <a:schemeClr val="bg1"/>
                </a:solidFill>
                <a:effectLst/>
                <a:latin typeface="Calibri"/>
                <a:ea typeface="Calibri"/>
                <a:cs typeface="Times New Roman"/>
              </a:rPr>
              <a:t>John 7:37-38</a:t>
            </a:r>
          </a:p>
        </p:txBody>
      </p:sp>
    </p:spTree>
    <p:extLst>
      <p:ext uri="{BB962C8B-B14F-4D97-AF65-F5344CB8AC3E}">
        <p14:creationId xmlns:p14="http://schemas.microsoft.com/office/powerpoint/2010/main" val="2761179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B2383E-B8F4-4853-BF96-9339AEABBEA9}"/>
              </a:ext>
            </a:extLst>
          </p:cNvPr>
          <p:cNvSpPr txBox="1"/>
          <p:nvPr/>
        </p:nvSpPr>
        <p:spPr>
          <a:xfrm>
            <a:off x="355600" y="338667"/>
            <a:ext cx="11833143" cy="65028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THERE IS A DEEPER THIRST THAN BEING PHYSICALLY PARCHED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It is the thirst of a depleted soul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A spiritual drought is the worst kind of thirst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There is not a person alive who does not know what it means to have a thirsty heart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People are desperately trying to find a source of satisfaction that only the Living Water can provide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	We know that something is not right, deep inside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	Our souls are thirsty for something that will fill us up and make us whole</a:t>
            </a:r>
          </a:p>
        </p:txBody>
      </p:sp>
    </p:spTree>
    <p:extLst>
      <p:ext uri="{BB962C8B-B14F-4D97-AF65-F5344CB8AC3E}">
        <p14:creationId xmlns:p14="http://schemas.microsoft.com/office/powerpoint/2010/main" val="452178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B2383E-B8F4-4853-BF96-9339AEABBEA9}"/>
              </a:ext>
            </a:extLst>
          </p:cNvPr>
          <p:cNvSpPr txBox="1"/>
          <p:nvPr/>
        </p:nvSpPr>
        <p:spPr>
          <a:xfrm>
            <a:off x="355600" y="338667"/>
            <a:ext cx="11833143" cy="57888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PEOPLE NEED A PERMANENT SOLUTION</a:t>
            </a:r>
            <a:endParaRPr lang="en-US" sz="3600" dirty="0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When Jesus and His disciples came to Jerusalem for the feast, they knew they were part of something that would have to happen every year</a:t>
            </a:r>
            <a:endParaRPr lang="en-US" sz="3600" dirty="0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We try over and over to find some kind of significance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	We go places we think will make us happy</a:t>
            </a:r>
            <a:endParaRPr lang="en-US" sz="3600" dirty="0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	We do things that promise us peace</a:t>
            </a:r>
            <a:endParaRPr lang="en-US" sz="3600" dirty="0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	We listen to voices that promise to make everything better</a:t>
            </a:r>
            <a:endParaRPr lang="en-US" sz="3600" dirty="0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880862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12B16-220C-235E-7E64-E43725E82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8F9024-FFFE-815E-5E93-303907F49361}"/>
              </a:ext>
            </a:extLst>
          </p:cNvPr>
          <p:cNvSpPr txBox="1"/>
          <p:nvPr/>
        </p:nvSpPr>
        <p:spPr>
          <a:xfrm>
            <a:off x="355600" y="338667"/>
            <a:ext cx="11833143" cy="43730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PEOPLE NEED A PERMANENT SOLUTION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0" marR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	None of those things have the ability to give us what we really need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There is no way to be filled apart from the Living Water</a:t>
            </a:r>
            <a:endParaRPr lang="en-US" sz="3600" dirty="0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  <a:p>
            <a:pPr lvl="1">
              <a:lnSpc>
                <a:spcPct val="115000"/>
              </a:lnSpc>
            </a:pPr>
            <a:r>
              <a:rPr lang="en-US" sz="3200" dirty="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“</a:t>
            </a:r>
            <a:r>
              <a:rPr lang="en-US" sz="3200" i="1" dirty="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There is no other name given under heaven by which we must be saved</a:t>
            </a:r>
            <a:r>
              <a:rPr lang="en-US" sz="32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.”</a:t>
            </a:r>
            <a:r>
              <a:rPr lang="en-US" sz="3200">
                <a:solidFill>
                  <a:schemeClr val="bg1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2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Acts</a:t>
            </a:r>
            <a:r>
              <a:rPr lang="en-US" sz="2000" dirty="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 4:12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3600" dirty="0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755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B2383E-B8F4-4853-BF96-9339AEABBEA9}"/>
              </a:ext>
            </a:extLst>
          </p:cNvPr>
          <p:cNvSpPr txBox="1"/>
          <p:nvPr/>
        </p:nvSpPr>
        <p:spPr>
          <a:xfrm>
            <a:off x="355600" y="338667"/>
            <a:ext cx="11540067" cy="56472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JESUS MADE IT CLEAR; HE IS THE ONLY ONE</a:t>
            </a:r>
            <a:endParaRPr lang="en-US" sz="3600" dirty="0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He was unapologetic in declaring He was </a:t>
            </a:r>
            <a:r>
              <a:rPr lang="en-US" sz="3600" i="1" u="sng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the</a:t>
            </a: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 Living water</a:t>
            </a:r>
            <a:endParaRPr lang="en-US" sz="3600" dirty="0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“</a:t>
            </a:r>
            <a:r>
              <a:rPr lang="en-US" sz="3200" i="1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If anyone thirsts, let Him come to Me and drink</a:t>
            </a:r>
            <a:r>
              <a:rPr lang="en-US" sz="32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” </a:t>
            </a:r>
            <a:r>
              <a:rPr lang="en-US" sz="2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John 7:37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He offers living water </a:t>
            </a:r>
            <a:r>
              <a:rPr lang="en-US" sz="3600" dirty="0" err="1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tht</a:t>
            </a:r>
            <a:r>
              <a:rPr lang="en-US" sz="3600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 does not come from the outside, but from the depths of your soul</a:t>
            </a: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i="1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“Out of his </a:t>
            </a:r>
            <a:r>
              <a:rPr lang="en-US" sz="3200" i="1">
                <a:solidFill>
                  <a:schemeClr val="bg1"/>
                </a:solidFill>
                <a:latin typeface="Arial"/>
                <a:ea typeface="Calibri"/>
                <a:cs typeface="Arial"/>
              </a:rPr>
              <a:t>heart</a:t>
            </a:r>
            <a:r>
              <a:rPr lang="en-US" sz="3200" i="1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 will flow rivers of living water.” </a:t>
            </a:r>
            <a:r>
              <a:rPr lang="en-US" sz="2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John 7:37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What Jesus offers is true abundance</a:t>
            </a:r>
            <a:endParaRPr lang="en-US" sz="3600" dirty="0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He promises the spiritual abundance that only comes from the indwelling presence of Christ</a:t>
            </a:r>
            <a:endParaRPr lang="en-US" sz="3600" dirty="0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6683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164B8-8C9C-CC67-6899-C0D4FEC1A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D18700-12AD-81CC-2BC5-03EF586E5803}"/>
              </a:ext>
            </a:extLst>
          </p:cNvPr>
          <p:cNvSpPr txBox="1"/>
          <p:nvPr/>
        </p:nvSpPr>
        <p:spPr>
          <a:xfrm>
            <a:off x="355600" y="338667"/>
            <a:ext cx="11540067" cy="18846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JESUS MADE IT CLEAR; HE IS THE ONLY ONE</a:t>
            </a:r>
            <a:endParaRPr lang="en-US" sz="3600" dirty="0">
              <a:solidFill>
                <a:schemeClr val="bg1"/>
              </a:solidFill>
              <a:effectLst/>
              <a:latin typeface="Calibri"/>
              <a:ea typeface="Calibri"/>
              <a:cs typeface="Calibri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Here is His condition – </a:t>
            </a:r>
            <a:r>
              <a:rPr lang="en-US" sz="3600" b="1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Only</a:t>
            </a:r>
            <a:r>
              <a:rPr lang="en-US" sz="3600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 you have to come to </a:t>
            </a:r>
            <a:r>
              <a:rPr lang="en-US" sz="3600" b="1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only</a:t>
            </a:r>
            <a:r>
              <a:rPr lang="en-US" sz="3600" dirty="0">
                <a:solidFill>
                  <a:schemeClr val="bg1"/>
                </a:solidFill>
                <a:effectLst/>
                <a:latin typeface="Calibri"/>
                <a:ea typeface="Calibri"/>
                <a:cs typeface="Calibri"/>
              </a:rPr>
              <a:t> Jesus</a:t>
            </a:r>
          </a:p>
          <a:p>
            <a:pPr marR="0"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i="1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“Let him come to Me” </a:t>
            </a:r>
            <a:r>
              <a:rPr lang="en-US" sz="2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John 7:37</a:t>
            </a:r>
          </a:p>
        </p:txBody>
      </p:sp>
    </p:spTree>
    <p:extLst>
      <p:ext uri="{BB962C8B-B14F-4D97-AF65-F5344CB8AC3E}">
        <p14:creationId xmlns:p14="http://schemas.microsoft.com/office/powerpoint/2010/main" val="2925320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6D26C184F57E4EB1E7A988F0BE3420" ma:contentTypeVersion="18" ma:contentTypeDescription="Create a new document." ma:contentTypeScope="" ma:versionID="a7f604063e4f0a35f3c986c1f08531d1">
  <xsd:schema xmlns:xsd="http://www.w3.org/2001/XMLSchema" xmlns:xs="http://www.w3.org/2001/XMLSchema" xmlns:p="http://schemas.microsoft.com/office/2006/metadata/properties" xmlns:ns2="588be2de-0071-49e0-abba-13eec4a1c2de" xmlns:ns3="d242de63-d98a-4aa7-bc7d-dcfc705a0a0a" targetNamespace="http://schemas.microsoft.com/office/2006/metadata/properties" ma:root="true" ma:fieldsID="a182b79a2b29306b503e86ec84b89815" ns2:_="" ns3:_="">
    <xsd:import namespace="588be2de-0071-49e0-abba-13eec4a1c2de"/>
    <xsd:import namespace="d242de63-d98a-4aa7-bc7d-dcfc705a0a0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8be2de-0071-49e0-abba-13eec4a1c2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f10525f-b88a-42a4-9fa3-84e7668773af}" ma:internalName="TaxCatchAll" ma:showField="CatchAllData" ma:web="588be2de-0071-49e0-abba-13eec4a1c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42de63-d98a-4aa7-bc7d-dcfc705a0a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4ddc2ab-b1bd-4286-ae05-8587cb1423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42de63-d98a-4aa7-bc7d-dcfc705a0a0a">
      <Terms xmlns="http://schemas.microsoft.com/office/infopath/2007/PartnerControls"/>
    </lcf76f155ced4ddcb4097134ff3c332f>
    <TaxCatchAll xmlns="588be2de-0071-49e0-abba-13eec4a1c2de" xsi:nil="true"/>
  </documentManagement>
</p:properties>
</file>

<file path=customXml/itemProps1.xml><?xml version="1.0" encoding="utf-8"?>
<ds:datastoreItem xmlns:ds="http://schemas.openxmlformats.org/officeDocument/2006/customXml" ds:itemID="{7714A124-3071-4F52-A4A0-7530F9F9DC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738A20-925E-4A13-906D-EE1F8AD043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8be2de-0071-49e0-abba-13eec4a1c2de"/>
    <ds:schemaRef ds:uri="d242de63-d98a-4aa7-bc7d-dcfc705a0a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314847A-60FA-4550-8725-CB0B25E82231}">
  <ds:schemaRefs>
    <ds:schemaRef ds:uri="http://schemas.microsoft.com/office/2006/metadata/properties"/>
    <ds:schemaRef ds:uri="http://schemas.microsoft.com/office/infopath/2007/PartnerControls"/>
    <ds:schemaRef ds:uri="d242de63-d98a-4aa7-bc7d-dcfc705a0a0a"/>
    <ds:schemaRef ds:uri="588be2de-0071-49e0-abba-13eec4a1c2d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323</Words>
  <Application>Microsoft Office PowerPoint</Application>
  <PresentationFormat>Widescreen</PresentationFormat>
  <Paragraphs>29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Cyndy James</dc:creator>
  <cp:lastModifiedBy>Cyndy James</cp:lastModifiedBy>
  <cp:revision>32</cp:revision>
  <dcterms:created xsi:type="dcterms:W3CDTF">2026-10-22T20:50:18Z</dcterms:created>
  <dcterms:modified xsi:type="dcterms:W3CDTF">2026-10-25T16:20:45Z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0x0101003C6D26C184F57E4EB1E7A988F0BE3420</vt:lpwstr>
  </property>
  <property fmtid="{D5CDD505-2E9C-101B-9397-08002B2CF9AE}" pid="3" name="MediaServiceImageTags">
    <vt:lpwstr/>
  </property>
</Properties>
</file>